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57" r:id="rId3"/>
    <p:sldId id="263" r:id="rId4"/>
    <p:sldId id="262" r:id="rId5"/>
    <p:sldId id="264" r:id="rId6"/>
    <p:sldId id="265" r:id="rId7"/>
    <p:sldId id="266" r:id="rId8"/>
    <p:sldId id="268" r:id="rId9"/>
    <p:sldId id="270" r:id="rId10"/>
    <p:sldId id="272" r:id="rId11"/>
    <p:sldId id="273" r:id="rId12"/>
    <p:sldId id="271" r:id="rId13"/>
    <p:sldId id="274" r:id="rId14"/>
    <p:sldId id="275" r:id="rId15"/>
    <p:sldId id="276" r:id="rId16"/>
    <p:sldId id="277" r:id="rId17"/>
    <p:sldId id="279" r:id="rId18"/>
    <p:sldId id="278" r:id="rId19"/>
    <p:sldId id="280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7" autoAdjust="0"/>
  </p:normalViewPr>
  <p:slideViewPr>
    <p:cSldViewPr>
      <p:cViewPr varScale="1">
        <p:scale>
          <a:sx n="48" d="100"/>
          <a:sy n="48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544336083250069"/>
          <c:y val="0.47669042989007437"/>
          <c:w val="0.56489489788952496"/>
          <c:h val="0.277585713329832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Plan1!$A$2:$A$11</c:f>
              <c:strCache>
                <c:ptCount val="10"/>
                <c:pt idx="0">
                  <c:v>Más condições sanitárias e de higiene</c:v>
                </c:pt>
                <c:pt idx="1">
                  <c:v>Álcool</c:v>
                </c:pt>
                <c:pt idx="2">
                  <c:v>Sedentarismo</c:v>
                </c:pt>
                <c:pt idx="3">
                  <c:v>Alto índice de massa coroporal</c:v>
                </c:pt>
                <c:pt idx="4">
                  <c:v>Baixa ingestão de frutas e verduras</c:v>
                </c:pt>
                <c:pt idx="5">
                  <c:v>Sexo não seguro</c:v>
                </c:pt>
                <c:pt idx="6">
                  <c:v>Baixo peso</c:v>
                </c:pt>
                <c:pt idx="7">
                  <c:v>Hipercolesterolemia</c:v>
                </c:pt>
                <c:pt idx="8">
                  <c:v>Tabagismo</c:v>
                </c:pt>
                <c:pt idx="9">
                  <c:v>HAS</c:v>
                </c:pt>
              </c:strCache>
            </c:strRef>
          </c:cat>
          <c:val>
            <c:numRef>
              <c:f>Plan1!$B$2:$B$11</c:f>
              <c:numCache>
                <c:formatCode>General</c:formatCode>
                <c:ptCount val="10"/>
                <c:pt idx="0">
                  <c:v>1700</c:v>
                </c:pt>
                <c:pt idx="1">
                  <c:v>1800</c:v>
                </c:pt>
                <c:pt idx="2">
                  <c:v>2000</c:v>
                </c:pt>
                <c:pt idx="3">
                  <c:v>2500</c:v>
                </c:pt>
                <c:pt idx="4">
                  <c:v>2700</c:v>
                </c:pt>
                <c:pt idx="5">
                  <c:v>3000</c:v>
                </c:pt>
                <c:pt idx="6">
                  <c:v>4000</c:v>
                </c:pt>
                <c:pt idx="7">
                  <c:v>4500</c:v>
                </c:pt>
                <c:pt idx="8">
                  <c:v>5000</c:v>
                </c:pt>
                <c:pt idx="9">
                  <c:v>7000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cat>
            <c:strRef>
              <c:f>Plan1!$A$2:$A$11</c:f>
              <c:strCache>
                <c:ptCount val="10"/>
                <c:pt idx="0">
                  <c:v>Más condições sanitárias e de higiene</c:v>
                </c:pt>
                <c:pt idx="1">
                  <c:v>Álcool</c:v>
                </c:pt>
                <c:pt idx="2">
                  <c:v>Sedentarismo</c:v>
                </c:pt>
                <c:pt idx="3">
                  <c:v>Alto índice de massa coroporal</c:v>
                </c:pt>
                <c:pt idx="4">
                  <c:v>Baixa ingestão de frutas e verduras</c:v>
                </c:pt>
                <c:pt idx="5">
                  <c:v>Sexo não seguro</c:v>
                </c:pt>
                <c:pt idx="6">
                  <c:v>Baixo peso</c:v>
                </c:pt>
                <c:pt idx="7">
                  <c:v>Hipercolesterolemia</c:v>
                </c:pt>
                <c:pt idx="8">
                  <c:v>Tabagismo</c:v>
                </c:pt>
                <c:pt idx="9">
                  <c:v>HAS</c:v>
                </c:pt>
              </c:strCache>
            </c:strRef>
          </c:cat>
          <c:val>
            <c:numRef>
              <c:f>Plan1!$C$2:$C$11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invertIfNegative val="0"/>
          <c:cat>
            <c:strRef>
              <c:f>Plan1!$A$2:$A$11</c:f>
              <c:strCache>
                <c:ptCount val="10"/>
                <c:pt idx="0">
                  <c:v>Más condições sanitárias e de higiene</c:v>
                </c:pt>
                <c:pt idx="1">
                  <c:v>Álcool</c:v>
                </c:pt>
                <c:pt idx="2">
                  <c:v>Sedentarismo</c:v>
                </c:pt>
                <c:pt idx="3">
                  <c:v>Alto índice de massa coroporal</c:v>
                </c:pt>
                <c:pt idx="4">
                  <c:v>Baixa ingestão de frutas e verduras</c:v>
                </c:pt>
                <c:pt idx="5">
                  <c:v>Sexo não seguro</c:v>
                </c:pt>
                <c:pt idx="6">
                  <c:v>Baixo peso</c:v>
                </c:pt>
                <c:pt idx="7">
                  <c:v>Hipercolesterolemia</c:v>
                </c:pt>
                <c:pt idx="8">
                  <c:v>Tabagismo</c:v>
                </c:pt>
                <c:pt idx="9">
                  <c:v>HAS</c:v>
                </c:pt>
              </c:strCache>
            </c:strRef>
          </c:cat>
          <c:val>
            <c:numRef>
              <c:f>Plan1!$D$2:$D$11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28608"/>
        <c:axId val="6238592"/>
      </c:barChart>
      <c:catAx>
        <c:axId val="6228608"/>
        <c:scaling>
          <c:orientation val="minMax"/>
        </c:scaling>
        <c:delete val="0"/>
        <c:axPos val="l"/>
        <c:majorTickMark val="out"/>
        <c:minorTickMark val="none"/>
        <c:tickLblPos val="nextTo"/>
        <c:crossAx val="6238592"/>
        <c:crosses val="autoZero"/>
        <c:auto val="1"/>
        <c:lblAlgn val="ctr"/>
        <c:lblOffset val="100"/>
        <c:noMultiLvlLbl val="0"/>
      </c:catAx>
      <c:valAx>
        <c:axId val="62385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228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>
          <a:solidFill>
            <a:schemeClr val="bg1"/>
          </a:solidFill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85679329109386E-2"/>
          <c:y val="3.6048753639656275E-2"/>
          <c:w val="0.70999946630039434"/>
          <c:h val="0.8244309708117321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Homens</c:v>
                </c:pt>
              </c:strCache>
            </c:strRef>
          </c:tx>
          <c:invertIfNegative val="0"/>
          <c:cat>
            <c:strRef>
              <c:f>Plan1!$A$2:$A$7</c:f>
              <c:strCache>
                <c:ptCount val="6"/>
                <c:pt idx="0">
                  <c:v>20-34 anos</c:v>
                </c:pt>
                <c:pt idx="1">
                  <c:v>35-44 anos</c:v>
                </c:pt>
                <c:pt idx="2">
                  <c:v>45-54 anos</c:v>
                </c:pt>
                <c:pt idx="3">
                  <c:v>55-64 anos</c:v>
                </c:pt>
                <c:pt idx="4">
                  <c:v>65-74 anos</c:v>
                </c:pt>
                <c:pt idx="5">
                  <c:v>&gt; 75 anos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35</c:v>
                </c:pt>
                <c:pt idx="3" formatCode="_(* #,##0.00_);_(* \(#,##0.00\);_(* &quot;-&quot;??_);_(@_)">
                  <c:v>45</c:v>
                </c:pt>
                <c:pt idx="4">
                  <c:v>65</c:v>
                </c:pt>
                <c:pt idx="5">
                  <c:v>75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Mulheres</c:v>
                </c:pt>
              </c:strCache>
            </c:strRef>
          </c:tx>
          <c:invertIfNegative val="0"/>
          <c:cat>
            <c:strRef>
              <c:f>Plan1!$A$2:$A$7</c:f>
              <c:strCache>
                <c:ptCount val="6"/>
                <c:pt idx="0">
                  <c:v>20-34 anos</c:v>
                </c:pt>
                <c:pt idx="1">
                  <c:v>35-44 anos</c:v>
                </c:pt>
                <c:pt idx="2">
                  <c:v>45-54 anos</c:v>
                </c:pt>
                <c:pt idx="3">
                  <c:v>55-64 anos</c:v>
                </c:pt>
                <c:pt idx="4">
                  <c:v>65-74 anos</c:v>
                </c:pt>
                <c:pt idx="5">
                  <c:v>&gt; 75 anos</c:v>
                </c:pt>
              </c:strCache>
            </c:strRef>
          </c:cat>
          <c:val>
            <c:numRef>
              <c:f>Plan1!$C$2:$C$7</c:f>
              <c:numCache>
                <c:formatCode>General</c:formatCode>
                <c:ptCount val="6"/>
                <c:pt idx="0">
                  <c:v>5</c:v>
                </c:pt>
                <c:pt idx="1">
                  <c:v>15</c:v>
                </c:pt>
                <c:pt idx="2">
                  <c:v>35</c:v>
                </c:pt>
                <c:pt idx="3">
                  <c:v>55</c:v>
                </c:pt>
                <c:pt idx="4">
                  <c:v>70</c:v>
                </c:pt>
                <c:pt idx="5">
                  <c:v>95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cat>
            <c:strRef>
              <c:f>Plan1!$A$2:$A$7</c:f>
              <c:strCache>
                <c:ptCount val="6"/>
                <c:pt idx="0">
                  <c:v>20-34 anos</c:v>
                </c:pt>
                <c:pt idx="1">
                  <c:v>35-44 anos</c:v>
                </c:pt>
                <c:pt idx="2">
                  <c:v>45-54 anos</c:v>
                </c:pt>
                <c:pt idx="3">
                  <c:v>55-64 anos</c:v>
                </c:pt>
                <c:pt idx="4">
                  <c:v>65-74 anos</c:v>
                </c:pt>
                <c:pt idx="5">
                  <c:v>&gt; 75 anos</c:v>
                </c:pt>
              </c:strCache>
            </c:strRef>
          </c:cat>
          <c:val>
            <c:numRef>
              <c:f>Plan1!$D$2:$D$7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92928"/>
        <c:axId val="6494464"/>
        <c:axId val="6235904"/>
      </c:bar3DChart>
      <c:catAx>
        <c:axId val="6492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pt-BR"/>
          </a:p>
        </c:txPr>
        <c:crossAx val="6494464"/>
        <c:crosses val="autoZero"/>
        <c:auto val="1"/>
        <c:lblAlgn val="ctr"/>
        <c:lblOffset val="100"/>
        <c:noMultiLvlLbl val="0"/>
      </c:catAx>
      <c:valAx>
        <c:axId val="6494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pt-BR"/>
          </a:p>
        </c:txPr>
        <c:crossAx val="6492928"/>
        <c:crosses val="autoZero"/>
        <c:crossBetween val="between"/>
      </c:valAx>
      <c:serAx>
        <c:axId val="6235904"/>
        <c:scaling>
          <c:orientation val="minMax"/>
        </c:scaling>
        <c:delete val="0"/>
        <c:axPos val="b"/>
        <c:majorTickMark val="out"/>
        <c:minorTickMark val="none"/>
        <c:tickLblPos val="nextTo"/>
        <c:crossAx val="6494464"/>
        <c:crosses val="autoZero"/>
      </c:serAx>
    </c:plotArea>
    <c:legend>
      <c:legendPos val="r"/>
      <c:legendEntry>
        <c:idx val="2"/>
        <c:delete val="1"/>
      </c:legendEntry>
      <c:layout/>
      <c:overlay val="0"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Prevalência de HAS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FF00"/>
              </a:solidFill>
            </c:spPr>
          </c:dPt>
          <c:cat>
            <c:strRef>
              <c:f>Plan1!$A$2:$A$9</c:f>
              <c:strCache>
                <c:ptCount val="8"/>
                <c:pt idx="0">
                  <c:v>Nigéria</c:v>
                </c:pt>
                <c:pt idx="1">
                  <c:v>Brancos americanos</c:v>
                </c:pt>
                <c:pt idx="2">
                  <c:v>Jamaica</c:v>
                </c:pt>
                <c:pt idx="3">
                  <c:v>Itália</c:v>
                </c:pt>
                <c:pt idx="4">
                  <c:v>Inglaterra</c:v>
                </c:pt>
                <c:pt idx="5">
                  <c:v>Negros americanos</c:v>
                </c:pt>
                <c:pt idx="6">
                  <c:v>Espanha</c:v>
                </c:pt>
                <c:pt idx="7">
                  <c:v>Alemanha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15</c:v>
                </c:pt>
                <c:pt idx="1">
                  <c:v>30</c:v>
                </c:pt>
                <c:pt idx="2">
                  <c:v>30</c:v>
                </c:pt>
                <c:pt idx="3">
                  <c:v>40</c:v>
                </c:pt>
                <c:pt idx="4">
                  <c:v>40</c:v>
                </c:pt>
                <c:pt idx="5">
                  <c:v>45</c:v>
                </c:pt>
                <c:pt idx="6">
                  <c:v>50</c:v>
                </c:pt>
                <c:pt idx="7">
                  <c:v>55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invertIfNegative val="0"/>
          <c:cat>
            <c:strRef>
              <c:f>Plan1!$A$2:$A$9</c:f>
              <c:strCache>
                <c:ptCount val="8"/>
                <c:pt idx="0">
                  <c:v>Nigéria</c:v>
                </c:pt>
                <c:pt idx="1">
                  <c:v>Brancos americanos</c:v>
                </c:pt>
                <c:pt idx="2">
                  <c:v>Jamaica</c:v>
                </c:pt>
                <c:pt idx="3">
                  <c:v>Itália</c:v>
                </c:pt>
                <c:pt idx="4">
                  <c:v>Inglaterra</c:v>
                </c:pt>
                <c:pt idx="5">
                  <c:v>Negros americanos</c:v>
                </c:pt>
                <c:pt idx="6">
                  <c:v>Espanha</c:v>
                </c:pt>
                <c:pt idx="7">
                  <c:v>Alemanha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cat>
            <c:strRef>
              <c:f>Plan1!$A$2:$A$9</c:f>
              <c:strCache>
                <c:ptCount val="8"/>
                <c:pt idx="0">
                  <c:v>Nigéria</c:v>
                </c:pt>
                <c:pt idx="1">
                  <c:v>Brancos americanos</c:v>
                </c:pt>
                <c:pt idx="2">
                  <c:v>Jamaica</c:v>
                </c:pt>
                <c:pt idx="3">
                  <c:v>Itália</c:v>
                </c:pt>
                <c:pt idx="4">
                  <c:v>Inglaterra</c:v>
                </c:pt>
                <c:pt idx="5">
                  <c:v>Negros americanos</c:v>
                </c:pt>
                <c:pt idx="6">
                  <c:v>Espanha</c:v>
                </c:pt>
                <c:pt idx="7">
                  <c:v>Alemanha</c:v>
                </c:pt>
              </c:strCache>
            </c:strRef>
          </c:cat>
          <c:val>
            <c:numRef>
              <c:f>Plan1!$D$2:$D$9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64928"/>
        <c:axId val="22366464"/>
      </c:barChart>
      <c:catAx>
        <c:axId val="22364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pt-BR"/>
          </a:p>
        </c:txPr>
        <c:crossAx val="22366464"/>
        <c:crosses val="autoZero"/>
        <c:auto val="1"/>
        <c:lblAlgn val="ctr"/>
        <c:lblOffset val="100"/>
        <c:noMultiLvlLbl val="0"/>
      </c:catAx>
      <c:valAx>
        <c:axId val="22366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pt-BR"/>
          </a:p>
        </c:txPr>
        <c:crossAx val="22364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AB57C-A0F5-43ED-830D-5D3D2634DFE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DB86784-A96B-478C-960A-E326751590BC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 smtClean="0"/>
            <a:t>HAS</a:t>
          </a:r>
          <a:endParaRPr lang="pt-BR" dirty="0"/>
        </a:p>
      </dgm:t>
    </dgm:pt>
    <dgm:pt modelId="{AE9186A0-6EAC-4589-8D3C-809FA545B699}" type="parTrans" cxnId="{481D89BF-91CC-4471-8F80-05245156B087}">
      <dgm:prSet/>
      <dgm:spPr/>
      <dgm:t>
        <a:bodyPr/>
        <a:lstStyle/>
        <a:p>
          <a:endParaRPr lang="pt-BR"/>
        </a:p>
      </dgm:t>
    </dgm:pt>
    <dgm:pt modelId="{F7B8570E-F20B-4E2C-B6B1-12371A4E593D}" type="sibTrans" cxnId="{481D89BF-91CC-4471-8F80-05245156B087}">
      <dgm:prSet/>
      <dgm:spPr/>
      <dgm:t>
        <a:bodyPr/>
        <a:lstStyle/>
        <a:p>
          <a:endParaRPr lang="pt-BR"/>
        </a:p>
      </dgm:t>
    </dgm:pt>
    <dgm:pt modelId="{ED6BC038-0BD0-477E-88FA-3A1B22DC13BD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pt-BR" dirty="0" smtClean="0">
              <a:solidFill>
                <a:srgbClr val="C00000"/>
              </a:solidFill>
            </a:rPr>
            <a:t>Tabagismo</a:t>
          </a:r>
          <a:endParaRPr lang="pt-BR" dirty="0">
            <a:solidFill>
              <a:srgbClr val="C00000"/>
            </a:solidFill>
          </a:endParaRPr>
        </a:p>
      </dgm:t>
    </dgm:pt>
    <dgm:pt modelId="{9FFDFDA8-8052-44D3-8B64-3F8996699A0F}" type="parTrans" cxnId="{4DB77E10-04A5-48BB-9C50-7B2873DE5227}">
      <dgm:prSet/>
      <dgm:spPr/>
      <dgm:t>
        <a:bodyPr/>
        <a:lstStyle/>
        <a:p>
          <a:endParaRPr lang="pt-BR" dirty="0"/>
        </a:p>
      </dgm:t>
    </dgm:pt>
    <dgm:pt modelId="{A148E1FE-79DF-47F1-96E0-0890C9CA2828}" type="sibTrans" cxnId="{4DB77E10-04A5-48BB-9C50-7B2873DE5227}">
      <dgm:prSet/>
      <dgm:spPr/>
      <dgm:t>
        <a:bodyPr/>
        <a:lstStyle/>
        <a:p>
          <a:endParaRPr lang="pt-BR"/>
        </a:p>
      </dgm:t>
    </dgm:pt>
    <dgm:pt modelId="{1A941916-0A3B-4A20-8DD5-D835F165531D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pt-BR" dirty="0" smtClean="0">
              <a:solidFill>
                <a:srgbClr val="C00000"/>
              </a:solidFill>
            </a:rPr>
            <a:t>ETILISMO</a:t>
          </a:r>
          <a:endParaRPr lang="pt-BR" dirty="0">
            <a:solidFill>
              <a:srgbClr val="C00000"/>
            </a:solidFill>
          </a:endParaRPr>
        </a:p>
      </dgm:t>
    </dgm:pt>
    <dgm:pt modelId="{0AC141FC-3373-4225-94BB-CFB89CCC73E4}" type="parTrans" cxnId="{648C1555-D112-46E6-9E90-FF161C2B7BF3}">
      <dgm:prSet/>
      <dgm:spPr/>
      <dgm:t>
        <a:bodyPr/>
        <a:lstStyle/>
        <a:p>
          <a:endParaRPr lang="pt-BR" dirty="0"/>
        </a:p>
      </dgm:t>
    </dgm:pt>
    <dgm:pt modelId="{3CAEDF16-58BD-4046-A61B-73554B10F073}" type="sibTrans" cxnId="{648C1555-D112-46E6-9E90-FF161C2B7BF3}">
      <dgm:prSet/>
      <dgm:spPr/>
      <dgm:t>
        <a:bodyPr/>
        <a:lstStyle/>
        <a:p>
          <a:endParaRPr lang="pt-BR"/>
        </a:p>
      </dgm:t>
    </dgm:pt>
    <dgm:pt modelId="{A42BE9C1-3075-4C05-9EFE-D83022F9B76D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pt-BR" dirty="0" smtClean="0">
              <a:solidFill>
                <a:srgbClr val="C00000"/>
              </a:solidFill>
            </a:rPr>
            <a:t>OBESIDADE</a:t>
          </a:r>
          <a:endParaRPr lang="pt-BR" dirty="0">
            <a:solidFill>
              <a:srgbClr val="C00000"/>
            </a:solidFill>
          </a:endParaRPr>
        </a:p>
      </dgm:t>
    </dgm:pt>
    <dgm:pt modelId="{37910664-E5BF-40FC-B9A5-3D7786A9F18C}" type="parTrans" cxnId="{59803BD3-B482-4EFF-94EC-031985DA0877}">
      <dgm:prSet/>
      <dgm:spPr/>
      <dgm:t>
        <a:bodyPr/>
        <a:lstStyle/>
        <a:p>
          <a:endParaRPr lang="pt-BR" dirty="0"/>
        </a:p>
      </dgm:t>
    </dgm:pt>
    <dgm:pt modelId="{88F83DDE-0FD9-4579-90C7-5A014C93B244}" type="sibTrans" cxnId="{59803BD3-B482-4EFF-94EC-031985DA0877}">
      <dgm:prSet/>
      <dgm:spPr/>
      <dgm:t>
        <a:bodyPr/>
        <a:lstStyle/>
        <a:p>
          <a:endParaRPr lang="pt-BR"/>
        </a:p>
      </dgm:t>
    </dgm:pt>
    <dgm:pt modelId="{E871A0C1-B51C-4282-B044-3398B52F2035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pt-BR" dirty="0" smtClean="0">
              <a:solidFill>
                <a:srgbClr val="C00000"/>
              </a:solidFill>
            </a:rPr>
            <a:t>Sedentarismo</a:t>
          </a:r>
          <a:endParaRPr lang="pt-BR" dirty="0">
            <a:solidFill>
              <a:srgbClr val="C00000"/>
            </a:solidFill>
          </a:endParaRPr>
        </a:p>
      </dgm:t>
    </dgm:pt>
    <dgm:pt modelId="{7A2DECEA-6B64-4717-A457-902049FF06CD}" type="parTrans" cxnId="{978BFCC9-4CFF-4FD2-B352-581E66F2D8B6}">
      <dgm:prSet/>
      <dgm:spPr/>
      <dgm:t>
        <a:bodyPr/>
        <a:lstStyle/>
        <a:p>
          <a:endParaRPr lang="pt-BR" dirty="0"/>
        </a:p>
      </dgm:t>
    </dgm:pt>
    <dgm:pt modelId="{1E4E3EC7-2FB4-42E6-A2A6-FA179FE88263}" type="sibTrans" cxnId="{978BFCC9-4CFF-4FD2-B352-581E66F2D8B6}">
      <dgm:prSet/>
      <dgm:spPr/>
      <dgm:t>
        <a:bodyPr/>
        <a:lstStyle/>
        <a:p>
          <a:endParaRPr lang="pt-BR"/>
        </a:p>
      </dgm:t>
    </dgm:pt>
    <dgm:pt modelId="{26B26055-DE55-4E9D-B94C-3DD056E0C8BC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pt-BR" dirty="0" smtClean="0">
              <a:solidFill>
                <a:srgbClr val="C00000"/>
              </a:solidFill>
            </a:rPr>
            <a:t>Alimentação</a:t>
          </a:r>
          <a:endParaRPr lang="pt-BR" dirty="0">
            <a:solidFill>
              <a:srgbClr val="C00000"/>
            </a:solidFill>
          </a:endParaRPr>
        </a:p>
      </dgm:t>
    </dgm:pt>
    <dgm:pt modelId="{DC90064E-6D28-499E-8530-4176B3668C27}" type="parTrans" cxnId="{ECCB6B64-8500-4298-9575-923D54939626}">
      <dgm:prSet/>
      <dgm:spPr/>
      <dgm:t>
        <a:bodyPr/>
        <a:lstStyle/>
        <a:p>
          <a:endParaRPr lang="pt-BR" dirty="0"/>
        </a:p>
      </dgm:t>
    </dgm:pt>
    <dgm:pt modelId="{3AC47392-88EA-4D0D-A78C-7CA0976EFA7E}" type="sibTrans" cxnId="{ECCB6B64-8500-4298-9575-923D54939626}">
      <dgm:prSet/>
      <dgm:spPr/>
      <dgm:t>
        <a:bodyPr/>
        <a:lstStyle/>
        <a:p>
          <a:endParaRPr lang="pt-BR"/>
        </a:p>
      </dgm:t>
    </dgm:pt>
    <dgm:pt modelId="{F217CE9A-BB93-4F13-9126-1AF211F670D4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pt-BR" dirty="0" smtClean="0">
              <a:solidFill>
                <a:srgbClr val="C00000"/>
              </a:solidFill>
            </a:rPr>
            <a:t>Genética</a:t>
          </a:r>
        </a:p>
      </dgm:t>
    </dgm:pt>
    <dgm:pt modelId="{4184DAC0-B1D1-4B83-8E24-16600D52AD1D}" type="parTrans" cxnId="{690DD906-73D4-4877-B661-6D598511665D}">
      <dgm:prSet/>
      <dgm:spPr/>
      <dgm:t>
        <a:bodyPr/>
        <a:lstStyle/>
        <a:p>
          <a:endParaRPr lang="pt-BR" dirty="0"/>
        </a:p>
      </dgm:t>
    </dgm:pt>
    <dgm:pt modelId="{A84ECB68-612E-4F48-8B58-6AA64AB77830}" type="sibTrans" cxnId="{690DD906-73D4-4877-B661-6D598511665D}">
      <dgm:prSet/>
      <dgm:spPr/>
      <dgm:t>
        <a:bodyPr/>
        <a:lstStyle/>
        <a:p>
          <a:endParaRPr lang="pt-BR"/>
        </a:p>
      </dgm:t>
    </dgm:pt>
    <dgm:pt modelId="{A6488DE8-1763-42BE-8C3F-49BF4625145C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pt-BR" dirty="0" smtClean="0">
              <a:solidFill>
                <a:srgbClr val="FF0000"/>
              </a:solidFill>
            </a:rPr>
            <a:t>RAÇA NEGRA</a:t>
          </a:r>
          <a:endParaRPr lang="pt-BR" dirty="0">
            <a:solidFill>
              <a:srgbClr val="FF0000"/>
            </a:solidFill>
          </a:endParaRPr>
        </a:p>
      </dgm:t>
    </dgm:pt>
    <dgm:pt modelId="{C8C4981E-420F-41E4-A799-7D1A526A44F0}" type="parTrans" cxnId="{CDF0D874-8814-4966-9C70-413D82160C8C}">
      <dgm:prSet/>
      <dgm:spPr/>
      <dgm:t>
        <a:bodyPr/>
        <a:lstStyle/>
        <a:p>
          <a:endParaRPr lang="pt-BR" dirty="0"/>
        </a:p>
      </dgm:t>
    </dgm:pt>
    <dgm:pt modelId="{77FB6CF7-E434-40E9-BB39-96C9331C79B7}" type="sibTrans" cxnId="{CDF0D874-8814-4966-9C70-413D82160C8C}">
      <dgm:prSet/>
      <dgm:spPr/>
      <dgm:t>
        <a:bodyPr/>
        <a:lstStyle/>
        <a:p>
          <a:endParaRPr lang="pt-BR"/>
        </a:p>
      </dgm:t>
    </dgm:pt>
    <dgm:pt modelId="{DEDA8F02-7034-4E4F-A5CE-59429CB014C8}">
      <dgm:prSet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pt-BR" dirty="0" smtClean="0">
              <a:solidFill>
                <a:srgbClr val="FF0000"/>
              </a:solidFill>
            </a:rPr>
            <a:t>Idade</a:t>
          </a:r>
          <a:endParaRPr lang="pt-BR" dirty="0">
            <a:solidFill>
              <a:srgbClr val="FF0000"/>
            </a:solidFill>
          </a:endParaRPr>
        </a:p>
      </dgm:t>
    </dgm:pt>
    <dgm:pt modelId="{E0359B01-ACE8-4591-8F56-1C2CB08EF7A5}" type="parTrans" cxnId="{B8C04503-1DFD-48D1-8DAE-7FDA173847BF}">
      <dgm:prSet/>
      <dgm:spPr/>
      <dgm:t>
        <a:bodyPr/>
        <a:lstStyle/>
        <a:p>
          <a:endParaRPr lang="pt-BR" dirty="0"/>
        </a:p>
      </dgm:t>
    </dgm:pt>
    <dgm:pt modelId="{E834ABD7-8C66-4B2C-A2AB-D0D38CE24B80}" type="sibTrans" cxnId="{B8C04503-1DFD-48D1-8DAE-7FDA173847BF}">
      <dgm:prSet/>
      <dgm:spPr/>
      <dgm:t>
        <a:bodyPr/>
        <a:lstStyle/>
        <a:p>
          <a:endParaRPr lang="pt-BR"/>
        </a:p>
      </dgm:t>
    </dgm:pt>
    <dgm:pt modelId="{6C787CBC-88E0-4C5B-85BE-1AD592628E9A}">
      <dgm:prSet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r>
            <a:rPr lang="pt-BR" baseline="0" dirty="0" smtClean="0">
              <a:solidFill>
                <a:srgbClr val="C00000"/>
              </a:solidFill>
            </a:rPr>
            <a:t>BAIXO NÍVEL SOCIO-ECONOMICO</a:t>
          </a:r>
          <a:endParaRPr lang="pt-BR" baseline="0" dirty="0">
            <a:solidFill>
              <a:srgbClr val="C00000"/>
            </a:solidFill>
          </a:endParaRPr>
        </a:p>
      </dgm:t>
    </dgm:pt>
    <dgm:pt modelId="{2D468838-15AA-4227-8E31-C6B4F2BEFB2E}" type="parTrans" cxnId="{B79B121A-A219-4170-B061-84D8C04D9199}">
      <dgm:prSet/>
      <dgm:spPr/>
      <dgm:t>
        <a:bodyPr/>
        <a:lstStyle/>
        <a:p>
          <a:endParaRPr lang="pt-BR" dirty="0"/>
        </a:p>
      </dgm:t>
    </dgm:pt>
    <dgm:pt modelId="{79E8979C-00FF-4F80-A07B-9DA688D90D9D}" type="sibTrans" cxnId="{B79B121A-A219-4170-B061-84D8C04D9199}">
      <dgm:prSet/>
      <dgm:spPr/>
      <dgm:t>
        <a:bodyPr/>
        <a:lstStyle/>
        <a:p>
          <a:endParaRPr lang="pt-BR"/>
        </a:p>
      </dgm:t>
    </dgm:pt>
    <dgm:pt modelId="{6210C16E-666C-4F1E-98EC-F69B6700F56D}" type="pres">
      <dgm:prSet presAssocID="{2FDAB57C-A0F5-43ED-830D-5D3D2634DFE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91A1EA-38C9-4B94-A163-32946E6CFDA4}" type="pres">
      <dgm:prSet presAssocID="{EDB86784-A96B-478C-960A-E326751590BC}" presName="centerShape" presStyleLbl="node0" presStyleIdx="0" presStyleCnt="1" custLinFactNeighborX="-371" custLinFactNeighborY="-168"/>
      <dgm:spPr/>
      <dgm:t>
        <a:bodyPr/>
        <a:lstStyle/>
        <a:p>
          <a:endParaRPr lang="pt-BR"/>
        </a:p>
      </dgm:t>
    </dgm:pt>
    <dgm:pt modelId="{9B01EE4C-E39D-46A7-A6B5-7728D589ECD4}" type="pres">
      <dgm:prSet presAssocID="{9FFDFDA8-8052-44D3-8B64-3F8996699A0F}" presName="Name9" presStyleLbl="parChTrans1D2" presStyleIdx="0" presStyleCnt="9"/>
      <dgm:spPr/>
      <dgm:t>
        <a:bodyPr/>
        <a:lstStyle/>
        <a:p>
          <a:endParaRPr lang="pt-BR"/>
        </a:p>
      </dgm:t>
    </dgm:pt>
    <dgm:pt modelId="{E86CA0F6-E633-4959-A8E4-0AA972B5566F}" type="pres">
      <dgm:prSet presAssocID="{9FFDFDA8-8052-44D3-8B64-3F8996699A0F}" presName="connTx" presStyleLbl="parChTrans1D2" presStyleIdx="0" presStyleCnt="9"/>
      <dgm:spPr/>
      <dgm:t>
        <a:bodyPr/>
        <a:lstStyle/>
        <a:p>
          <a:endParaRPr lang="pt-BR"/>
        </a:p>
      </dgm:t>
    </dgm:pt>
    <dgm:pt modelId="{5096E5EB-70C7-40E4-BDF2-1EDFE7088570}" type="pres">
      <dgm:prSet presAssocID="{ED6BC038-0BD0-477E-88FA-3A1B22DC13BD}" presName="node" presStyleLbl="node1" presStyleIdx="0" presStyleCnt="9" custRadScaleRad="100142" custRadScaleInc="-15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8F4448-28FD-434E-AAC5-44B9A67E3E77}" type="pres">
      <dgm:prSet presAssocID="{0AC141FC-3373-4225-94BB-CFB89CCC73E4}" presName="Name9" presStyleLbl="parChTrans1D2" presStyleIdx="1" presStyleCnt="9"/>
      <dgm:spPr/>
      <dgm:t>
        <a:bodyPr/>
        <a:lstStyle/>
        <a:p>
          <a:endParaRPr lang="pt-BR"/>
        </a:p>
      </dgm:t>
    </dgm:pt>
    <dgm:pt modelId="{D6E4D730-D547-4B51-AF95-29EBEC2DEBF1}" type="pres">
      <dgm:prSet presAssocID="{0AC141FC-3373-4225-94BB-CFB89CCC73E4}" presName="connTx" presStyleLbl="parChTrans1D2" presStyleIdx="1" presStyleCnt="9"/>
      <dgm:spPr/>
      <dgm:t>
        <a:bodyPr/>
        <a:lstStyle/>
        <a:p>
          <a:endParaRPr lang="pt-BR"/>
        </a:p>
      </dgm:t>
    </dgm:pt>
    <dgm:pt modelId="{D8FADEBF-2A6C-474B-8316-F1C15FC38F6E}" type="pres">
      <dgm:prSet presAssocID="{1A941916-0A3B-4A20-8DD5-D835F165531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F91CA2-A99D-4396-A691-B23475E6A283}" type="pres">
      <dgm:prSet presAssocID="{37910664-E5BF-40FC-B9A5-3D7786A9F18C}" presName="Name9" presStyleLbl="parChTrans1D2" presStyleIdx="2" presStyleCnt="9"/>
      <dgm:spPr/>
      <dgm:t>
        <a:bodyPr/>
        <a:lstStyle/>
        <a:p>
          <a:endParaRPr lang="pt-BR"/>
        </a:p>
      </dgm:t>
    </dgm:pt>
    <dgm:pt modelId="{80BCBE87-E71D-405D-BE6D-752E7005EC93}" type="pres">
      <dgm:prSet presAssocID="{37910664-E5BF-40FC-B9A5-3D7786A9F18C}" presName="connTx" presStyleLbl="parChTrans1D2" presStyleIdx="2" presStyleCnt="9"/>
      <dgm:spPr/>
      <dgm:t>
        <a:bodyPr/>
        <a:lstStyle/>
        <a:p>
          <a:endParaRPr lang="pt-BR"/>
        </a:p>
      </dgm:t>
    </dgm:pt>
    <dgm:pt modelId="{F4A94F61-C151-4198-9F7A-06A1CCE4BAD7}" type="pres">
      <dgm:prSet presAssocID="{A42BE9C1-3075-4C05-9EFE-D83022F9B76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64A035-ED9F-44FA-919D-4335C395980D}" type="pres">
      <dgm:prSet presAssocID="{7A2DECEA-6B64-4717-A457-902049FF06CD}" presName="Name9" presStyleLbl="parChTrans1D2" presStyleIdx="3" presStyleCnt="9"/>
      <dgm:spPr/>
      <dgm:t>
        <a:bodyPr/>
        <a:lstStyle/>
        <a:p>
          <a:endParaRPr lang="pt-BR"/>
        </a:p>
      </dgm:t>
    </dgm:pt>
    <dgm:pt modelId="{EEF12B4A-78E7-4447-B4B1-12C826F420A3}" type="pres">
      <dgm:prSet presAssocID="{7A2DECEA-6B64-4717-A457-902049FF06CD}" presName="connTx" presStyleLbl="parChTrans1D2" presStyleIdx="3" presStyleCnt="9"/>
      <dgm:spPr/>
      <dgm:t>
        <a:bodyPr/>
        <a:lstStyle/>
        <a:p>
          <a:endParaRPr lang="pt-BR"/>
        </a:p>
      </dgm:t>
    </dgm:pt>
    <dgm:pt modelId="{11C253B3-7047-4040-A18E-AA8F007D4A0E}" type="pres">
      <dgm:prSet presAssocID="{E871A0C1-B51C-4282-B044-3398B52F203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D888B2-D146-428D-A4DE-496D931E1F53}" type="pres">
      <dgm:prSet presAssocID="{DC90064E-6D28-499E-8530-4176B3668C27}" presName="Name9" presStyleLbl="parChTrans1D2" presStyleIdx="4" presStyleCnt="9"/>
      <dgm:spPr/>
      <dgm:t>
        <a:bodyPr/>
        <a:lstStyle/>
        <a:p>
          <a:endParaRPr lang="pt-BR"/>
        </a:p>
      </dgm:t>
    </dgm:pt>
    <dgm:pt modelId="{4E2B03B6-FCD8-4F0E-9338-70518AD1A430}" type="pres">
      <dgm:prSet presAssocID="{DC90064E-6D28-499E-8530-4176B3668C27}" presName="connTx" presStyleLbl="parChTrans1D2" presStyleIdx="4" presStyleCnt="9"/>
      <dgm:spPr/>
      <dgm:t>
        <a:bodyPr/>
        <a:lstStyle/>
        <a:p>
          <a:endParaRPr lang="pt-BR"/>
        </a:p>
      </dgm:t>
    </dgm:pt>
    <dgm:pt modelId="{E434AB58-EEA1-4C72-AA8F-C482E762534F}" type="pres">
      <dgm:prSet presAssocID="{26B26055-DE55-4E9D-B94C-3DD056E0C8BC}" presName="node" presStyleLbl="node1" presStyleIdx="4" presStyleCnt="9" custRadScaleRad="101744" custRadScaleInc="8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8CA7B-46DE-49DA-BECD-E56F959CF3CF}" type="pres">
      <dgm:prSet presAssocID="{4184DAC0-B1D1-4B83-8E24-16600D52AD1D}" presName="Name9" presStyleLbl="parChTrans1D2" presStyleIdx="5" presStyleCnt="9"/>
      <dgm:spPr/>
      <dgm:t>
        <a:bodyPr/>
        <a:lstStyle/>
        <a:p>
          <a:endParaRPr lang="pt-BR"/>
        </a:p>
      </dgm:t>
    </dgm:pt>
    <dgm:pt modelId="{5B90D332-B745-4E1F-8042-A7B90671043E}" type="pres">
      <dgm:prSet presAssocID="{4184DAC0-B1D1-4B83-8E24-16600D52AD1D}" presName="connTx" presStyleLbl="parChTrans1D2" presStyleIdx="5" presStyleCnt="9"/>
      <dgm:spPr/>
      <dgm:t>
        <a:bodyPr/>
        <a:lstStyle/>
        <a:p>
          <a:endParaRPr lang="pt-BR"/>
        </a:p>
      </dgm:t>
    </dgm:pt>
    <dgm:pt modelId="{586CFAAA-1E6D-4093-AB61-FCD078650FD7}" type="pres">
      <dgm:prSet presAssocID="{F217CE9A-BB93-4F13-9126-1AF211F670D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651424-991C-471F-98D5-4A6E288BC366}" type="pres">
      <dgm:prSet presAssocID="{C8C4981E-420F-41E4-A799-7D1A526A44F0}" presName="Name9" presStyleLbl="parChTrans1D2" presStyleIdx="6" presStyleCnt="9"/>
      <dgm:spPr/>
    </dgm:pt>
    <dgm:pt modelId="{CED42192-B9E6-4A58-AE42-6F9C4D61B3B6}" type="pres">
      <dgm:prSet presAssocID="{C8C4981E-420F-41E4-A799-7D1A526A44F0}" presName="connTx" presStyleLbl="parChTrans1D2" presStyleIdx="6" presStyleCnt="9"/>
      <dgm:spPr/>
    </dgm:pt>
    <dgm:pt modelId="{B4F09307-9EF6-4957-9E6A-CF9E26DBBA3D}" type="pres">
      <dgm:prSet presAssocID="{A6488DE8-1763-42BE-8C3F-49BF4625145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9BB30F-BE5C-43C8-A441-E1E1D17FCACD}" type="pres">
      <dgm:prSet presAssocID="{E0359B01-ACE8-4591-8F56-1C2CB08EF7A5}" presName="Name9" presStyleLbl="parChTrans1D2" presStyleIdx="7" presStyleCnt="9"/>
      <dgm:spPr/>
    </dgm:pt>
    <dgm:pt modelId="{C04187D4-2D2D-4305-8ADB-53117C7C2187}" type="pres">
      <dgm:prSet presAssocID="{E0359B01-ACE8-4591-8F56-1C2CB08EF7A5}" presName="connTx" presStyleLbl="parChTrans1D2" presStyleIdx="7" presStyleCnt="9"/>
      <dgm:spPr/>
    </dgm:pt>
    <dgm:pt modelId="{6A68E32E-CDF5-4E1C-B125-7B256BBE21CC}" type="pres">
      <dgm:prSet presAssocID="{DEDA8F02-7034-4E4F-A5CE-59429CB014C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1BC5E4-AEEB-4623-8F2A-8D1E1047E8DE}" type="pres">
      <dgm:prSet presAssocID="{2D468838-15AA-4227-8E31-C6B4F2BEFB2E}" presName="Name9" presStyleLbl="parChTrans1D2" presStyleIdx="8" presStyleCnt="9"/>
      <dgm:spPr/>
    </dgm:pt>
    <dgm:pt modelId="{EEF9079A-5E07-4596-8FCB-E13F0A3FDB51}" type="pres">
      <dgm:prSet presAssocID="{2D468838-15AA-4227-8E31-C6B4F2BEFB2E}" presName="connTx" presStyleLbl="parChTrans1D2" presStyleIdx="8" presStyleCnt="9"/>
      <dgm:spPr/>
    </dgm:pt>
    <dgm:pt modelId="{8EE0BB4D-F4F5-4211-87A1-DBE4271B0045}" type="pres">
      <dgm:prSet presAssocID="{6C787CBC-88E0-4C5B-85BE-1AD592628E9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FCB8A1D-7E67-4AD7-BC29-0C7C4CA57BFD}" type="presOf" srcId="{F217CE9A-BB93-4F13-9126-1AF211F670D4}" destId="{586CFAAA-1E6D-4093-AB61-FCD078650FD7}" srcOrd="0" destOrd="0" presId="urn:microsoft.com/office/officeart/2005/8/layout/radial1"/>
    <dgm:cxn modelId="{CF37261A-FE55-4939-96CF-700FAAFD1853}" type="presOf" srcId="{E0359B01-ACE8-4591-8F56-1C2CB08EF7A5}" destId="{C04187D4-2D2D-4305-8ADB-53117C7C2187}" srcOrd="1" destOrd="0" presId="urn:microsoft.com/office/officeart/2005/8/layout/radial1"/>
    <dgm:cxn modelId="{64BFA377-F738-4D92-9A94-8372BA9DAFA4}" type="presOf" srcId="{9FFDFDA8-8052-44D3-8B64-3F8996699A0F}" destId="{9B01EE4C-E39D-46A7-A6B5-7728D589ECD4}" srcOrd="0" destOrd="0" presId="urn:microsoft.com/office/officeart/2005/8/layout/radial1"/>
    <dgm:cxn modelId="{5B5AC753-DFD2-4A97-866C-A5E2DE89CC55}" type="presOf" srcId="{37910664-E5BF-40FC-B9A5-3D7786A9F18C}" destId="{80BCBE87-E71D-405D-BE6D-752E7005EC93}" srcOrd="1" destOrd="0" presId="urn:microsoft.com/office/officeart/2005/8/layout/radial1"/>
    <dgm:cxn modelId="{6E69EBA6-36F3-4849-807D-A0963FDE8113}" type="presOf" srcId="{2D468838-15AA-4227-8E31-C6B4F2BEFB2E}" destId="{B11BC5E4-AEEB-4623-8F2A-8D1E1047E8DE}" srcOrd="0" destOrd="0" presId="urn:microsoft.com/office/officeart/2005/8/layout/radial1"/>
    <dgm:cxn modelId="{B8C04503-1DFD-48D1-8DAE-7FDA173847BF}" srcId="{EDB86784-A96B-478C-960A-E326751590BC}" destId="{DEDA8F02-7034-4E4F-A5CE-59429CB014C8}" srcOrd="7" destOrd="0" parTransId="{E0359B01-ACE8-4591-8F56-1C2CB08EF7A5}" sibTransId="{E834ABD7-8C66-4B2C-A2AB-D0D38CE24B80}"/>
    <dgm:cxn modelId="{0CCE4E2E-D742-45A2-BB64-2C3941A99A94}" type="presOf" srcId="{9FFDFDA8-8052-44D3-8B64-3F8996699A0F}" destId="{E86CA0F6-E633-4959-A8E4-0AA972B5566F}" srcOrd="1" destOrd="0" presId="urn:microsoft.com/office/officeart/2005/8/layout/radial1"/>
    <dgm:cxn modelId="{452AED21-AE38-4ADB-87EC-ADC7F699F22F}" type="presOf" srcId="{37910664-E5BF-40FC-B9A5-3D7786A9F18C}" destId="{E7F91CA2-A99D-4396-A691-B23475E6A283}" srcOrd="0" destOrd="0" presId="urn:microsoft.com/office/officeart/2005/8/layout/radial1"/>
    <dgm:cxn modelId="{746F06E7-370A-4380-BB95-E359FD0C8E5D}" type="presOf" srcId="{1A941916-0A3B-4A20-8DD5-D835F165531D}" destId="{D8FADEBF-2A6C-474B-8316-F1C15FC38F6E}" srcOrd="0" destOrd="0" presId="urn:microsoft.com/office/officeart/2005/8/layout/radial1"/>
    <dgm:cxn modelId="{648C1555-D112-46E6-9E90-FF161C2B7BF3}" srcId="{EDB86784-A96B-478C-960A-E326751590BC}" destId="{1A941916-0A3B-4A20-8DD5-D835F165531D}" srcOrd="1" destOrd="0" parTransId="{0AC141FC-3373-4225-94BB-CFB89CCC73E4}" sibTransId="{3CAEDF16-58BD-4046-A61B-73554B10F073}"/>
    <dgm:cxn modelId="{4DB77E10-04A5-48BB-9C50-7B2873DE5227}" srcId="{EDB86784-A96B-478C-960A-E326751590BC}" destId="{ED6BC038-0BD0-477E-88FA-3A1B22DC13BD}" srcOrd="0" destOrd="0" parTransId="{9FFDFDA8-8052-44D3-8B64-3F8996699A0F}" sibTransId="{A148E1FE-79DF-47F1-96E0-0890C9CA2828}"/>
    <dgm:cxn modelId="{C83DB0F1-20DD-42B3-9E61-9F16C9743F35}" type="presOf" srcId="{ED6BC038-0BD0-477E-88FA-3A1B22DC13BD}" destId="{5096E5EB-70C7-40E4-BDF2-1EDFE7088570}" srcOrd="0" destOrd="0" presId="urn:microsoft.com/office/officeart/2005/8/layout/radial1"/>
    <dgm:cxn modelId="{481D89BF-91CC-4471-8F80-05245156B087}" srcId="{2FDAB57C-A0F5-43ED-830D-5D3D2634DFE5}" destId="{EDB86784-A96B-478C-960A-E326751590BC}" srcOrd="0" destOrd="0" parTransId="{AE9186A0-6EAC-4589-8D3C-809FA545B699}" sibTransId="{F7B8570E-F20B-4E2C-B6B1-12371A4E593D}"/>
    <dgm:cxn modelId="{DF313929-99C8-4B4E-BB69-7DADF29D63A1}" type="presOf" srcId="{4184DAC0-B1D1-4B83-8E24-16600D52AD1D}" destId="{5B90D332-B745-4E1F-8042-A7B90671043E}" srcOrd="1" destOrd="0" presId="urn:microsoft.com/office/officeart/2005/8/layout/radial1"/>
    <dgm:cxn modelId="{E2FD2199-2262-40EC-A617-487CC5701076}" type="presOf" srcId="{2FDAB57C-A0F5-43ED-830D-5D3D2634DFE5}" destId="{6210C16E-666C-4F1E-98EC-F69B6700F56D}" srcOrd="0" destOrd="0" presId="urn:microsoft.com/office/officeart/2005/8/layout/radial1"/>
    <dgm:cxn modelId="{4C4130B3-B5A7-4E75-9FE2-74990FFDB9C8}" type="presOf" srcId="{C8C4981E-420F-41E4-A799-7D1A526A44F0}" destId="{CED42192-B9E6-4A58-AE42-6F9C4D61B3B6}" srcOrd="1" destOrd="0" presId="urn:microsoft.com/office/officeart/2005/8/layout/radial1"/>
    <dgm:cxn modelId="{BCA0D54A-55E8-449D-AA01-4A39439847E5}" type="presOf" srcId="{DEDA8F02-7034-4E4F-A5CE-59429CB014C8}" destId="{6A68E32E-CDF5-4E1C-B125-7B256BBE21CC}" srcOrd="0" destOrd="0" presId="urn:microsoft.com/office/officeart/2005/8/layout/radial1"/>
    <dgm:cxn modelId="{012C6E95-E449-4288-A2DC-558E347F9230}" type="presOf" srcId="{4184DAC0-B1D1-4B83-8E24-16600D52AD1D}" destId="{4428CA7B-46DE-49DA-BECD-E56F959CF3CF}" srcOrd="0" destOrd="0" presId="urn:microsoft.com/office/officeart/2005/8/layout/radial1"/>
    <dgm:cxn modelId="{0C556033-ABEA-4D43-9438-9A649A2F2E90}" type="presOf" srcId="{C8C4981E-420F-41E4-A799-7D1A526A44F0}" destId="{29651424-991C-471F-98D5-4A6E288BC366}" srcOrd="0" destOrd="0" presId="urn:microsoft.com/office/officeart/2005/8/layout/radial1"/>
    <dgm:cxn modelId="{001657A9-967D-45F2-94D1-BF9F3A4A6B99}" type="presOf" srcId="{0AC141FC-3373-4225-94BB-CFB89CCC73E4}" destId="{428F4448-28FD-434E-AAC5-44B9A67E3E77}" srcOrd="0" destOrd="0" presId="urn:microsoft.com/office/officeart/2005/8/layout/radial1"/>
    <dgm:cxn modelId="{DFE4E06A-DEAF-48BE-814A-9EDECE3A5E99}" type="presOf" srcId="{0AC141FC-3373-4225-94BB-CFB89CCC73E4}" destId="{D6E4D730-D547-4B51-AF95-29EBEC2DEBF1}" srcOrd="1" destOrd="0" presId="urn:microsoft.com/office/officeart/2005/8/layout/radial1"/>
    <dgm:cxn modelId="{978BFCC9-4CFF-4FD2-B352-581E66F2D8B6}" srcId="{EDB86784-A96B-478C-960A-E326751590BC}" destId="{E871A0C1-B51C-4282-B044-3398B52F2035}" srcOrd="3" destOrd="0" parTransId="{7A2DECEA-6B64-4717-A457-902049FF06CD}" sibTransId="{1E4E3EC7-2FB4-42E6-A2A6-FA179FE88263}"/>
    <dgm:cxn modelId="{53AD37B1-6D25-4B41-8D83-B79B5BB71A0A}" type="presOf" srcId="{DC90064E-6D28-499E-8530-4176B3668C27}" destId="{BFD888B2-D146-428D-A4DE-496D931E1F53}" srcOrd="0" destOrd="0" presId="urn:microsoft.com/office/officeart/2005/8/layout/radial1"/>
    <dgm:cxn modelId="{B21B61DE-78D1-48AF-91EA-45496A2FFD08}" type="presOf" srcId="{6C787CBC-88E0-4C5B-85BE-1AD592628E9A}" destId="{8EE0BB4D-F4F5-4211-87A1-DBE4271B0045}" srcOrd="0" destOrd="0" presId="urn:microsoft.com/office/officeart/2005/8/layout/radial1"/>
    <dgm:cxn modelId="{5BD114B1-547E-45CC-8EE0-07FFD4213175}" type="presOf" srcId="{A6488DE8-1763-42BE-8C3F-49BF4625145C}" destId="{B4F09307-9EF6-4957-9E6A-CF9E26DBBA3D}" srcOrd="0" destOrd="0" presId="urn:microsoft.com/office/officeart/2005/8/layout/radial1"/>
    <dgm:cxn modelId="{20A91509-DD99-4B44-B726-5E8E5CBC929D}" type="presOf" srcId="{DC90064E-6D28-499E-8530-4176B3668C27}" destId="{4E2B03B6-FCD8-4F0E-9338-70518AD1A430}" srcOrd="1" destOrd="0" presId="urn:microsoft.com/office/officeart/2005/8/layout/radial1"/>
    <dgm:cxn modelId="{455A8D7C-6143-42EC-BA95-929BDED3313F}" type="presOf" srcId="{26B26055-DE55-4E9D-B94C-3DD056E0C8BC}" destId="{E434AB58-EEA1-4C72-AA8F-C482E762534F}" srcOrd="0" destOrd="0" presId="urn:microsoft.com/office/officeart/2005/8/layout/radial1"/>
    <dgm:cxn modelId="{ECCB6B64-8500-4298-9575-923D54939626}" srcId="{EDB86784-A96B-478C-960A-E326751590BC}" destId="{26B26055-DE55-4E9D-B94C-3DD056E0C8BC}" srcOrd="4" destOrd="0" parTransId="{DC90064E-6D28-499E-8530-4176B3668C27}" sibTransId="{3AC47392-88EA-4D0D-A78C-7CA0976EFA7E}"/>
    <dgm:cxn modelId="{AE831C9C-8B38-4686-8088-8682C36EF701}" type="presOf" srcId="{2D468838-15AA-4227-8E31-C6B4F2BEFB2E}" destId="{EEF9079A-5E07-4596-8FCB-E13F0A3FDB51}" srcOrd="1" destOrd="0" presId="urn:microsoft.com/office/officeart/2005/8/layout/radial1"/>
    <dgm:cxn modelId="{9ADE19B1-AFC4-4CA8-ACB4-380971C52AF0}" type="presOf" srcId="{7A2DECEA-6B64-4717-A457-902049FF06CD}" destId="{EEF12B4A-78E7-4447-B4B1-12C826F420A3}" srcOrd="1" destOrd="0" presId="urn:microsoft.com/office/officeart/2005/8/layout/radial1"/>
    <dgm:cxn modelId="{547831AE-FF02-44FE-A2B2-85D77B588C0F}" type="presOf" srcId="{A42BE9C1-3075-4C05-9EFE-D83022F9B76D}" destId="{F4A94F61-C151-4198-9F7A-06A1CCE4BAD7}" srcOrd="0" destOrd="0" presId="urn:microsoft.com/office/officeart/2005/8/layout/radial1"/>
    <dgm:cxn modelId="{690DD906-73D4-4877-B661-6D598511665D}" srcId="{EDB86784-A96B-478C-960A-E326751590BC}" destId="{F217CE9A-BB93-4F13-9126-1AF211F670D4}" srcOrd="5" destOrd="0" parTransId="{4184DAC0-B1D1-4B83-8E24-16600D52AD1D}" sibTransId="{A84ECB68-612E-4F48-8B58-6AA64AB77830}"/>
    <dgm:cxn modelId="{F63F4A63-DF7B-46D1-A07D-98353B0DFD89}" type="presOf" srcId="{7A2DECEA-6B64-4717-A457-902049FF06CD}" destId="{4864A035-ED9F-44FA-919D-4335C395980D}" srcOrd="0" destOrd="0" presId="urn:microsoft.com/office/officeart/2005/8/layout/radial1"/>
    <dgm:cxn modelId="{0E42AAEF-BDB1-4EB4-B174-9E1C322FC213}" type="presOf" srcId="{EDB86784-A96B-478C-960A-E326751590BC}" destId="{4591A1EA-38C9-4B94-A163-32946E6CFDA4}" srcOrd="0" destOrd="0" presId="urn:microsoft.com/office/officeart/2005/8/layout/radial1"/>
    <dgm:cxn modelId="{CDF0D874-8814-4966-9C70-413D82160C8C}" srcId="{EDB86784-A96B-478C-960A-E326751590BC}" destId="{A6488DE8-1763-42BE-8C3F-49BF4625145C}" srcOrd="6" destOrd="0" parTransId="{C8C4981E-420F-41E4-A799-7D1A526A44F0}" sibTransId="{77FB6CF7-E434-40E9-BB39-96C9331C79B7}"/>
    <dgm:cxn modelId="{B79B121A-A219-4170-B061-84D8C04D9199}" srcId="{EDB86784-A96B-478C-960A-E326751590BC}" destId="{6C787CBC-88E0-4C5B-85BE-1AD592628E9A}" srcOrd="8" destOrd="0" parTransId="{2D468838-15AA-4227-8E31-C6B4F2BEFB2E}" sibTransId="{79E8979C-00FF-4F80-A07B-9DA688D90D9D}"/>
    <dgm:cxn modelId="{59803BD3-B482-4EFF-94EC-031985DA0877}" srcId="{EDB86784-A96B-478C-960A-E326751590BC}" destId="{A42BE9C1-3075-4C05-9EFE-D83022F9B76D}" srcOrd="2" destOrd="0" parTransId="{37910664-E5BF-40FC-B9A5-3D7786A9F18C}" sibTransId="{88F83DDE-0FD9-4579-90C7-5A014C93B244}"/>
    <dgm:cxn modelId="{1EA42741-75C0-4C58-8F14-8F048E64A108}" type="presOf" srcId="{E871A0C1-B51C-4282-B044-3398B52F2035}" destId="{11C253B3-7047-4040-A18E-AA8F007D4A0E}" srcOrd="0" destOrd="0" presId="urn:microsoft.com/office/officeart/2005/8/layout/radial1"/>
    <dgm:cxn modelId="{8FAECD10-D335-44FE-8FF5-72B2D25B3DDA}" type="presOf" srcId="{E0359B01-ACE8-4591-8F56-1C2CB08EF7A5}" destId="{8E9BB30F-BE5C-43C8-A441-E1E1D17FCACD}" srcOrd="0" destOrd="0" presId="urn:microsoft.com/office/officeart/2005/8/layout/radial1"/>
    <dgm:cxn modelId="{587612F8-DE85-4785-A4E8-D5D7673801F2}" type="presParOf" srcId="{6210C16E-666C-4F1E-98EC-F69B6700F56D}" destId="{4591A1EA-38C9-4B94-A163-32946E6CFDA4}" srcOrd="0" destOrd="0" presId="urn:microsoft.com/office/officeart/2005/8/layout/radial1"/>
    <dgm:cxn modelId="{C47629C3-D822-4947-8582-11F7C107707B}" type="presParOf" srcId="{6210C16E-666C-4F1E-98EC-F69B6700F56D}" destId="{9B01EE4C-E39D-46A7-A6B5-7728D589ECD4}" srcOrd="1" destOrd="0" presId="urn:microsoft.com/office/officeart/2005/8/layout/radial1"/>
    <dgm:cxn modelId="{1CE9BD6C-6AD8-4E1C-859C-41B20EAB090D}" type="presParOf" srcId="{9B01EE4C-E39D-46A7-A6B5-7728D589ECD4}" destId="{E86CA0F6-E633-4959-A8E4-0AA972B5566F}" srcOrd="0" destOrd="0" presId="urn:microsoft.com/office/officeart/2005/8/layout/radial1"/>
    <dgm:cxn modelId="{5BB5C4EB-E3BB-4B83-BD4B-9F58E090DC37}" type="presParOf" srcId="{6210C16E-666C-4F1E-98EC-F69B6700F56D}" destId="{5096E5EB-70C7-40E4-BDF2-1EDFE7088570}" srcOrd="2" destOrd="0" presId="urn:microsoft.com/office/officeart/2005/8/layout/radial1"/>
    <dgm:cxn modelId="{912CD15E-7769-4AC0-BE16-14567267FACC}" type="presParOf" srcId="{6210C16E-666C-4F1E-98EC-F69B6700F56D}" destId="{428F4448-28FD-434E-AAC5-44B9A67E3E77}" srcOrd="3" destOrd="0" presId="urn:microsoft.com/office/officeart/2005/8/layout/radial1"/>
    <dgm:cxn modelId="{085ED236-7087-48D8-AB76-6CD5E1A399CB}" type="presParOf" srcId="{428F4448-28FD-434E-AAC5-44B9A67E3E77}" destId="{D6E4D730-D547-4B51-AF95-29EBEC2DEBF1}" srcOrd="0" destOrd="0" presId="urn:microsoft.com/office/officeart/2005/8/layout/radial1"/>
    <dgm:cxn modelId="{51AD7778-0155-4C4B-B604-6E8A3E7E2AAC}" type="presParOf" srcId="{6210C16E-666C-4F1E-98EC-F69B6700F56D}" destId="{D8FADEBF-2A6C-474B-8316-F1C15FC38F6E}" srcOrd="4" destOrd="0" presId="urn:microsoft.com/office/officeart/2005/8/layout/radial1"/>
    <dgm:cxn modelId="{EAC53D7E-CC7E-4E4B-9F3C-52B87A1F2021}" type="presParOf" srcId="{6210C16E-666C-4F1E-98EC-F69B6700F56D}" destId="{E7F91CA2-A99D-4396-A691-B23475E6A283}" srcOrd="5" destOrd="0" presId="urn:microsoft.com/office/officeart/2005/8/layout/radial1"/>
    <dgm:cxn modelId="{ADB22234-D462-42A8-AC11-5302CEC9BA9E}" type="presParOf" srcId="{E7F91CA2-A99D-4396-A691-B23475E6A283}" destId="{80BCBE87-E71D-405D-BE6D-752E7005EC93}" srcOrd="0" destOrd="0" presId="urn:microsoft.com/office/officeart/2005/8/layout/radial1"/>
    <dgm:cxn modelId="{3E6CDDCF-DF0F-4127-8BBF-F816E41E6DBF}" type="presParOf" srcId="{6210C16E-666C-4F1E-98EC-F69B6700F56D}" destId="{F4A94F61-C151-4198-9F7A-06A1CCE4BAD7}" srcOrd="6" destOrd="0" presId="urn:microsoft.com/office/officeart/2005/8/layout/radial1"/>
    <dgm:cxn modelId="{6937558A-E62E-472C-A056-355A4CEDFA5B}" type="presParOf" srcId="{6210C16E-666C-4F1E-98EC-F69B6700F56D}" destId="{4864A035-ED9F-44FA-919D-4335C395980D}" srcOrd="7" destOrd="0" presId="urn:microsoft.com/office/officeart/2005/8/layout/radial1"/>
    <dgm:cxn modelId="{C42EE2F5-8D54-4E12-B7D7-479DC7F33FFB}" type="presParOf" srcId="{4864A035-ED9F-44FA-919D-4335C395980D}" destId="{EEF12B4A-78E7-4447-B4B1-12C826F420A3}" srcOrd="0" destOrd="0" presId="urn:microsoft.com/office/officeart/2005/8/layout/radial1"/>
    <dgm:cxn modelId="{0C05C2E7-578C-42D3-8CAF-39B9276DA6D3}" type="presParOf" srcId="{6210C16E-666C-4F1E-98EC-F69B6700F56D}" destId="{11C253B3-7047-4040-A18E-AA8F007D4A0E}" srcOrd="8" destOrd="0" presId="urn:microsoft.com/office/officeart/2005/8/layout/radial1"/>
    <dgm:cxn modelId="{4D71F067-B7BE-49BF-B7FD-A0457408C300}" type="presParOf" srcId="{6210C16E-666C-4F1E-98EC-F69B6700F56D}" destId="{BFD888B2-D146-428D-A4DE-496D931E1F53}" srcOrd="9" destOrd="0" presId="urn:microsoft.com/office/officeart/2005/8/layout/radial1"/>
    <dgm:cxn modelId="{B720EFAD-AB2D-4B77-B9E0-BAE9374D5495}" type="presParOf" srcId="{BFD888B2-D146-428D-A4DE-496D931E1F53}" destId="{4E2B03B6-FCD8-4F0E-9338-70518AD1A430}" srcOrd="0" destOrd="0" presId="urn:microsoft.com/office/officeart/2005/8/layout/radial1"/>
    <dgm:cxn modelId="{5F29AB3E-8A98-48A0-9EB0-03C71BEE4F51}" type="presParOf" srcId="{6210C16E-666C-4F1E-98EC-F69B6700F56D}" destId="{E434AB58-EEA1-4C72-AA8F-C482E762534F}" srcOrd="10" destOrd="0" presId="urn:microsoft.com/office/officeart/2005/8/layout/radial1"/>
    <dgm:cxn modelId="{94F1941A-DE9C-4042-8B24-B89B3E7A5969}" type="presParOf" srcId="{6210C16E-666C-4F1E-98EC-F69B6700F56D}" destId="{4428CA7B-46DE-49DA-BECD-E56F959CF3CF}" srcOrd="11" destOrd="0" presId="urn:microsoft.com/office/officeart/2005/8/layout/radial1"/>
    <dgm:cxn modelId="{23C2860A-79F7-4923-A544-F0EF7B3AAE38}" type="presParOf" srcId="{4428CA7B-46DE-49DA-BECD-E56F959CF3CF}" destId="{5B90D332-B745-4E1F-8042-A7B90671043E}" srcOrd="0" destOrd="0" presId="urn:microsoft.com/office/officeart/2005/8/layout/radial1"/>
    <dgm:cxn modelId="{CBEDE968-FB3B-43D6-A97A-A2BBE0AF468E}" type="presParOf" srcId="{6210C16E-666C-4F1E-98EC-F69B6700F56D}" destId="{586CFAAA-1E6D-4093-AB61-FCD078650FD7}" srcOrd="12" destOrd="0" presId="urn:microsoft.com/office/officeart/2005/8/layout/radial1"/>
    <dgm:cxn modelId="{F173B7D1-6E32-4513-B212-059C0696BF9A}" type="presParOf" srcId="{6210C16E-666C-4F1E-98EC-F69B6700F56D}" destId="{29651424-991C-471F-98D5-4A6E288BC366}" srcOrd="13" destOrd="0" presId="urn:microsoft.com/office/officeart/2005/8/layout/radial1"/>
    <dgm:cxn modelId="{31C40A0E-3308-4AF8-B252-FD7C0AA496F6}" type="presParOf" srcId="{29651424-991C-471F-98D5-4A6E288BC366}" destId="{CED42192-B9E6-4A58-AE42-6F9C4D61B3B6}" srcOrd="0" destOrd="0" presId="urn:microsoft.com/office/officeart/2005/8/layout/radial1"/>
    <dgm:cxn modelId="{A9A6A9EE-77A2-4183-81D9-D6CCEB4D3EFA}" type="presParOf" srcId="{6210C16E-666C-4F1E-98EC-F69B6700F56D}" destId="{B4F09307-9EF6-4957-9E6A-CF9E26DBBA3D}" srcOrd="14" destOrd="0" presId="urn:microsoft.com/office/officeart/2005/8/layout/radial1"/>
    <dgm:cxn modelId="{615B7B05-653A-4881-9BED-2E7D63C39E43}" type="presParOf" srcId="{6210C16E-666C-4F1E-98EC-F69B6700F56D}" destId="{8E9BB30F-BE5C-43C8-A441-E1E1D17FCACD}" srcOrd="15" destOrd="0" presId="urn:microsoft.com/office/officeart/2005/8/layout/radial1"/>
    <dgm:cxn modelId="{A3AD6BE4-1FD3-4B98-A421-CA93C921D725}" type="presParOf" srcId="{8E9BB30F-BE5C-43C8-A441-E1E1D17FCACD}" destId="{C04187D4-2D2D-4305-8ADB-53117C7C2187}" srcOrd="0" destOrd="0" presId="urn:microsoft.com/office/officeart/2005/8/layout/radial1"/>
    <dgm:cxn modelId="{EF7BA91B-7C75-4E31-9446-79D73963462E}" type="presParOf" srcId="{6210C16E-666C-4F1E-98EC-F69B6700F56D}" destId="{6A68E32E-CDF5-4E1C-B125-7B256BBE21CC}" srcOrd="16" destOrd="0" presId="urn:microsoft.com/office/officeart/2005/8/layout/radial1"/>
    <dgm:cxn modelId="{8648B375-F452-4840-8CE3-44E70F9400CC}" type="presParOf" srcId="{6210C16E-666C-4F1E-98EC-F69B6700F56D}" destId="{B11BC5E4-AEEB-4623-8F2A-8D1E1047E8DE}" srcOrd="17" destOrd="0" presId="urn:microsoft.com/office/officeart/2005/8/layout/radial1"/>
    <dgm:cxn modelId="{1F50032A-0EEA-4CD0-99D1-08210C989D5A}" type="presParOf" srcId="{B11BC5E4-AEEB-4623-8F2A-8D1E1047E8DE}" destId="{EEF9079A-5E07-4596-8FCB-E13F0A3FDB51}" srcOrd="0" destOrd="0" presId="urn:microsoft.com/office/officeart/2005/8/layout/radial1"/>
    <dgm:cxn modelId="{ED44BAAC-331E-443E-8299-0039694B810D}" type="presParOf" srcId="{6210C16E-666C-4F1E-98EC-F69B6700F56D}" destId="{8EE0BB4D-F4F5-4211-87A1-DBE4271B0045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A45D8F-616F-4721-8787-55B4EA445033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</dgm:pt>
    <dgm:pt modelId="{81DDCDE1-CC0D-474E-A30B-642F0ECAB800}">
      <dgm:prSet phldrT="[Texto]"/>
      <dgm:spPr/>
      <dgm:t>
        <a:bodyPr/>
        <a:lstStyle/>
        <a:p>
          <a:r>
            <a:rPr lang="pt-BR" dirty="0" smtClean="0"/>
            <a:t>HAS</a:t>
          </a:r>
        </a:p>
        <a:p>
          <a:r>
            <a:rPr lang="pt-BR" dirty="0" smtClean="0"/>
            <a:t> </a:t>
          </a:r>
          <a:r>
            <a:rPr lang="pt-BR" dirty="0" smtClean="0"/>
            <a:t>Estágio I</a:t>
          </a:r>
          <a:endParaRPr lang="pt-BR" dirty="0"/>
        </a:p>
      </dgm:t>
    </dgm:pt>
    <dgm:pt modelId="{6D8931CE-3F36-43BA-90CF-9243D7AAE0C0}" type="parTrans" cxnId="{42BFFCF3-2EFA-490D-946B-087CF06F0BC4}">
      <dgm:prSet/>
      <dgm:spPr/>
      <dgm:t>
        <a:bodyPr/>
        <a:lstStyle/>
        <a:p>
          <a:endParaRPr lang="pt-BR"/>
        </a:p>
      </dgm:t>
    </dgm:pt>
    <dgm:pt modelId="{EDD04A27-99E6-4796-BCAF-9274D4F42B70}" type="sibTrans" cxnId="{42BFFCF3-2EFA-490D-946B-087CF06F0BC4}">
      <dgm:prSet/>
      <dgm:spPr/>
      <dgm:t>
        <a:bodyPr/>
        <a:lstStyle/>
        <a:p>
          <a:endParaRPr lang="pt-BR"/>
        </a:p>
      </dgm:t>
    </dgm:pt>
    <dgm:pt modelId="{D2F4F4F9-08F0-43C2-83CE-3D29F72249E7}">
      <dgm:prSet phldrT="[Texto]"/>
      <dgm:spPr/>
      <dgm:t>
        <a:bodyPr/>
        <a:lstStyle/>
        <a:p>
          <a:r>
            <a:rPr lang="pt-BR" dirty="0" smtClean="0"/>
            <a:t>HAS</a:t>
          </a:r>
        </a:p>
        <a:p>
          <a:r>
            <a:rPr lang="pt-BR" dirty="0" smtClean="0"/>
            <a:t> Estágios 2 e 3</a:t>
          </a:r>
        </a:p>
      </dgm:t>
    </dgm:pt>
    <dgm:pt modelId="{47DEAFAC-18DE-4046-A200-5DF93FD58606}" type="parTrans" cxnId="{2EE6ABA3-9D83-4199-A57D-38B475A0784C}">
      <dgm:prSet/>
      <dgm:spPr/>
      <dgm:t>
        <a:bodyPr/>
        <a:lstStyle/>
        <a:p>
          <a:endParaRPr lang="pt-BR"/>
        </a:p>
      </dgm:t>
    </dgm:pt>
    <dgm:pt modelId="{E95EB6D0-6AFA-462A-AC0B-DF0209F99EB1}" type="sibTrans" cxnId="{2EE6ABA3-9D83-4199-A57D-38B475A0784C}">
      <dgm:prSet/>
      <dgm:spPr/>
      <dgm:t>
        <a:bodyPr/>
        <a:lstStyle/>
        <a:p>
          <a:endParaRPr lang="pt-BR"/>
        </a:p>
      </dgm:t>
    </dgm:pt>
    <dgm:pt modelId="{E178784E-112E-471F-A012-8146697FACCC}">
      <dgm:prSet/>
      <dgm:spPr/>
      <dgm:t>
        <a:bodyPr/>
        <a:lstStyle/>
        <a:p>
          <a:r>
            <a:rPr lang="pt-BR" dirty="0" smtClean="0"/>
            <a:t>Risco CV baixo e moderado</a:t>
          </a:r>
          <a:endParaRPr lang="pt-BR" dirty="0"/>
        </a:p>
      </dgm:t>
    </dgm:pt>
    <dgm:pt modelId="{DA851279-848C-43DD-82A6-905458B63FEB}" type="parTrans" cxnId="{E9CAA633-1DEE-4CF7-A3FC-856BEFE8ADDB}">
      <dgm:prSet/>
      <dgm:spPr/>
      <dgm:t>
        <a:bodyPr/>
        <a:lstStyle/>
        <a:p>
          <a:endParaRPr lang="pt-BR"/>
        </a:p>
      </dgm:t>
    </dgm:pt>
    <dgm:pt modelId="{A2A2B792-BCBB-42E0-8D5D-5C84840A7646}" type="sibTrans" cxnId="{E9CAA633-1DEE-4CF7-A3FC-856BEFE8ADDB}">
      <dgm:prSet/>
      <dgm:spPr/>
      <dgm:t>
        <a:bodyPr/>
        <a:lstStyle/>
        <a:p>
          <a:endParaRPr lang="pt-BR"/>
        </a:p>
      </dgm:t>
    </dgm:pt>
    <dgm:pt modelId="{4302B822-0785-4BB9-BDB4-167C93C3DAC1}">
      <dgm:prSet/>
      <dgm:spPr/>
      <dgm:t>
        <a:bodyPr/>
        <a:lstStyle/>
        <a:p>
          <a:r>
            <a:rPr lang="pt-BR" dirty="0" smtClean="0"/>
            <a:t>Risco CV alto e muito alto</a:t>
          </a:r>
          <a:endParaRPr lang="pt-BR" dirty="0"/>
        </a:p>
      </dgm:t>
    </dgm:pt>
    <dgm:pt modelId="{23BF35E5-BC62-4BF9-888E-40FDDAB9A536}" type="parTrans" cxnId="{C711CCC8-5B8A-4BB9-BF9C-2AC86C27CBCE}">
      <dgm:prSet/>
      <dgm:spPr/>
      <dgm:t>
        <a:bodyPr/>
        <a:lstStyle/>
        <a:p>
          <a:endParaRPr lang="pt-BR"/>
        </a:p>
      </dgm:t>
    </dgm:pt>
    <dgm:pt modelId="{C562E7B0-661D-4E53-9D4D-C8E47563FE21}" type="sibTrans" cxnId="{C711CCC8-5B8A-4BB9-BF9C-2AC86C27CBCE}">
      <dgm:prSet/>
      <dgm:spPr/>
      <dgm:t>
        <a:bodyPr/>
        <a:lstStyle/>
        <a:p>
          <a:endParaRPr lang="pt-BR"/>
        </a:p>
      </dgm:t>
    </dgm:pt>
    <dgm:pt modelId="{00062C23-0DE0-4585-8CFA-58C07DB9DE64}">
      <dgm:prSet/>
      <dgm:spPr/>
      <dgm:t>
        <a:bodyPr/>
        <a:lstStyle/>
        <a:p>
          <a:r>
            <a:rPr lang="pt-BR" dirty="0" smtClean="0"/>
            <a:t>Combinações (dois anti-hipertensivos de classses diferentes e em baixas doses)</a:t>
          </a:r>
          <a:endParaRPr lang="pt-BR" dirty="0"/>
        </a:p>
      </dgm:t>
    </dgm:pt>
    <dgm:pt modelId="{3BAB6F42-32D7-46BB-A8F1-90502B77DE85}" type="parTrans" cxnId="{11DA4C09-FA9B-4B45-BEAE-4A8C8FFF5EDB}">
      <dgm:prSet/>
      <dgm:spPr/>
      <dgm:t>
        <a:bodyPr/>
        <a:lstStyle/>
        <a:p>
          <a:endParaRPr lang="pt-BR"/>
        </a:p>
      </dgm:t>
    </dgm:pt>
    <dgm:pt modelId="{1450A444-1E03-4B18-A302-D4F6700A73B4}" type="sibTrans" cxnId="{11DA4C09-FA9B-4B45-BEAE-4A8C8FFF5EDB}">
      <dgm:prSet/>
      <dgm:spPr/>
      <dgm:t>
        <a:bodyPr/>
        <a:lstStyle/>
        <a:p>
          <a:endParaRPr lang="pt-BR"/>
        </a:p>
      </dgm:t>
    </dgm:pt>
    <dgm:pt modelId="{A7B31010-AD6C-4903-8DA5-725B61C9ED2B}">
      <dgm:prSet/>
      <dgm:spPr/>
      <dgm:t>
        <a:bodyPr/>
        <a:lstStyle/>
        <a:p>
          <a:r>
            <a:rPr lang="pt-BR" dirty="0" smtClean="0"/>
            <a:t>Monoterpia (todas as classes, exceeto os vasodilatadores ddiretos)</a:t>
          </a:r>
          <a:endParaRPr lang="pt-BR" dirty="0"/>
        </a:p>
      </dgm:t>
    </dgm:pt>
    <dgm:pt modelId="{952C968F-44B5-45C0-884E-57E62E8B6EBD}" type="parTrans" cxnId="{AE8CE354-FF2F-4D2F-9588-C901871F8089}">
      <dgm:prSet/>
      <dgm:spPr/>
      <dgm:t>
        <a:bodyPr/>
        <a:lstStyle/>
        <a:p>
          <a:endParaRPr lang="pt-BR"/>
        </a:p>
      </dgm:t>
    </dgm:pt>
    <dgm:pt modelId="{83C9F9FD-3231-4974-BD5B-957EAC9EAF30}" type="sibTrans" cxnId="{AE8CE354-FF2F-4D2F-9588-C901871F8089}">
      <dgm:prSet/>
      <dgm:spPr/>
      <dgm:t>
        <a:bodyPr/>
        <a:lstStyle/>
        <a:p>
          <a:endParaRPr lang="pt-BR"/>
        </a:p>
      </dgm:t>
    </dgm:pt>
    <dgm:pt modelId="{9247E2CC-2FD4-4A8D-8315-DC4134FBC9CD}">
      <dgm:prSet/>
      <dgm:spPr/>
      <dgm:t>
        <a:bodyPr/>
        <a:lstStyle/>
        <a:p>
          <a:r>
            <a:rPr lang="pt-BR" dirty="0" smtClean="0"/>
            <a:t>Resposta inadequada ou efeitos adversos não toleráveis</a:t>
          </a:r>
          <a:endParaRPr lang="pt-BR" dirty="0"/>
        </a:p>
      </dgm:t>
    </dgm:pt>
    <dgm:pt modelId="{F1EEA19F-FA9A-4B51-873D-68B856C68BFA}" type="parTrans" cxnId="{32A6BDB4-51DC-4427-865F-65FC6BAB9E3C}">
      <dgm:prSet/>
      <dgm:spPr/>
      <dgm:t>
        <a:bodyPr/>
        <a:lstStyle/>
        <a:p>
          <a:endParaRPr lang="pt-BR"/>
        </a:p>
      </dgm:t>
    </dgm:pt>
    <dgm:pt modelId="{84EF03AF-8B05-4E98-AC67-26535067EB3B}" type="sibTrans" cxnId="{32A6BDB4-51DC-4427-865F-65FC6BAB9E3C}">
      <dgm:prSet/>
      <dgm:spPr/>
      <dgm:t>
        <a:bodyPr/>
        <a:lstStyle/>
        <a:p>
          <a:endParaRPr lang="pt-BR"/>
        </a:p>
      </dgm:t>
    </dgm:pt>
    <dgm:pt modelId="{6F5313EF-5E82-4C46-8613-8C7D08BCA208}">
      <dgm:prSet/>
      <dgm:spPr/>
      <dgm:t>
        <a:bodyPr/>
        <a:lstStyle/>
        <a:p>
          <a:r>
            <a:rPr lang="pt-BR" dirty="0" smtClean="0"/>
            <a:t>Aumaentar a dose, trocar a medicação,  associar outro anti-hipertensivo</a:t>
          </a:r>
          <a:endParaRPr lang="pt-BR" dirty="0"/>
        </a:p>
      </dgm:t>
    </dgm:pt>
    <dgm:pt modelId="{E6B5B949-4DB2-4062-AE99-F706FCD881B3}" type="parTrans" cxnId="{13BDAADB-8C09-42FE-8EE6-6752903BBB44}">
      <dgm:prSet/>
      <dgm:spPr/>
      <dgm:t>
        <a:bodyPr/>
        <a:lstStyle/>
        <a:p>
          <a:endParaRPr lang="pt-BR"/>
        </a:p>
      </dgm:t>
    </dgm:pt>
    <dgm:pt modelId="{C7C7078E-5612-44B5-8B43-D64EC9C297E0}" type="sibTrans" cxnId="{13BDAADB-8C09-42FE-8EE6-6752903BBB44}">
      <dgm:prSet/>
      <dgm:spPr/>
      <dgm:t>
        <a:bodyPr/>
        <a:lstStyle/>
        <a:p>
          <a:endParaRPr lang="pt-BR"/>
        </a:p>
      </dgm:t>
    </dgm:pt>
    <dgm:pt modelId="{CB1913F5-B5EA-4CFE-B945-3FDFA020C7D1}" type="pres">
      <dgm:prSet presAssocID="{50A45D8F-616F-4721-8787-55B4EA4450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9B7CB89-D68D-4803-906C-28A8138D885E}" type="pres">
      <dgm:prSet presAssocID="{81DDCDE1-CC0D-474E-A30B-642F0ECAB800}" presName="hierRoot1" presStyleCnt="0">
        <dgm:presLayoutVars>
          <dgm:hierBranch val="init"/>
        </dgm:presLayoutVars>
      </dgm:prSet>
      <dgm:spPr/>
    </dgm:pt>
    <dgm:pt modelId="{E5641663-0F55-4CCB-A27B-3B02D7AB2E07}" type="pres">
      <dgm:prSet presAssocID="{81DDCDE1-CC0D-474E-A30B-642F0ECAB800}" presName="rootComposite1" presStyleCnt="0"/>
      <dgm:spPr/>
    </dgm:pt>
    <dgm:pt modelId="{2BAE09F4-A0F6-450A-BCB1-CA3E58C05BFD}" type="pres">
      <dgm:prSet presAssocID="{81DDCDE1-CC0D-474E-A30B-642F0ECAB800}" presName="rootText1" presStyleLbl="node0" presStyleIdx="0" presStyleCnt="2">
        <dgm:presLayoutVars>
          <dgm:chPref val="3"/>
        </dgm:presLayoutVars>
      </dgm:prSet>
      <dgm:spPr/>
    </dgm:pt>
    <dgm:pt modelId="{D95D1742-9B2D-4281-9066-6982BE78E006}" type="pres">
      <dgm:prSet presAssocID="{81DDCDE1-CC0D-474E-A30B-642F0ECAB800}" presName="rootConnector1" presStyleLbl="node1" presStyleIdx="0" presStyleCnt="0"/>
      <dgm:spPr/>
    </dgm:pt>
    <dgm:pt modelId="{A277DA51-330C-4281-8DF0-483201E21451}" type="pres">
      <dgm:prSet presAssocID="{81DDCDE1-CC0D-474E-A30B-642F0ECAB800}" presName="hierChild2" presStyleCnt="0"/>
      <dgm:spPr/>
    </dgm:pt>
    <dgm:pt modelId="{6B4A1E6F-2AF5-4B9A-BB18-46009B356DE6}" type="pres">
      <dgm:prSet presAssocID="{DA851279-848C-43DD-82A6-905458B63FEB}" presName="Name37" presStyleLbl="parChTrans1D2" presStyleIdx="0" presStyleCnt="3"/>
      <dgm:spPr/>
    </dgm:pt>
    <dgm:pt modelId="{0B405FDB-1AFD-45A7-95FD-22E32C184A46}" type="pres">
      <dgm:prSet presAssocID="{E178784E-112E-471F-A012-8146697FACCC}" presName="hierRoot2" presStyleCnt="0">
        <dgm:presLayoutVars>
          <dgm:hierBranch val="init"/>
        </dgm:presLayoutVars>
      </dgm:prSet>
      <dgm:spPr/>
    </dgm:pt>
    <dgm:pt modelId="{6338CCEF-3224-4C66-9090-9005F108B4A7}" type="pres">
      <dgm:prSet presAssocID="{E178784E-112E-471F-A012-8146697FACCC}" presName="rootComposite" presStyleCnt="0"/>
      <dgm:spPr/>
    </dgm:pt>
    <dgm:pt modelId="{1C5A672E-31EE-4509-997B-7E4DFD74BFD1}" type="pres">
      <dgm:prSet presAssocID="{E178784E-112E-471F-A012-8146697FACCC}" presName="rootText" presStyleLbl="node2" presStyleIdx="0" presStyleCnt="3">
        <dgm:presLayoutVars>
          <dgm:chPref val="3"/>
        </dgm:presLayoutVars>
      </dgm:prSet>
      <dgm:spPr/>
    </dgm:pt>
    <dgm:pt modelId="{25B2C41B-DD8F-4888-9A9F-6197CA86ADC0}" type="pres">
      <dgm:prSet presAssocID="{E178784E-112E-471F-A012-8146697FACCC}" presName="rootConnector" presStyleLbl="node2" presStyleIdx="0" presStyleCnt="3"/>
      <dgm:spPr/>
    </dgm:pt>
    <dgm:pt modelId="{EE682DC8-E126-4096-9474-CBABF5E82EA0}" type="pres">
      <dgm:prSet presAssocID="{E178784E-112E-471F-A012-8146697FACCC}" presName="hierChild4" presStyleCnt="0"/>
      <dgm:spPr/>
    </dgm:pt>
    <dgm:pt modelId="{CF2C6D82-2DC4-4C6A-A48D-44570ECA1B7D}" type="pres">
      <dgm:prSet presAssocID="{952C968F-44B5-45C0-884E-57E62E8B6EBD}" presName="Name37" presStyleLbl="parChTrans1D3" presStyleIdx="0" presStyleCnt="1"/>
      <dgm:spPr/>
    </dgm:pt>
    <dgm:pt modelId="{F33BDB69-3E15-4962-B179-46954A39FAE0}" type="pres">
      <dgm:prSet presAssocID="{A7B31010-AD6C-4903-8DA5-725B61C9ED2B}" presName="hierRoot2" presStyleCnt="0">
        <dgm:presLayoutVars>
          <dgm:hierBranch val="init"/>
        </dgm:presLayoutVars>
      </dgm:prSet>
      <dgm:spPr/>
    </dgm:pt>
    <dgm:pt modelId="{716C6061-A245-4F6B-B1E2-DC70CC18F026}" type="pres">
      <dgm:prSet presAssocID="{A7B31010-AD6C-4903-8DA5-725B61C9ED2B}" presName="rootComposite" presStyleCnt="0"/>
      <dgm:spPr/>
    </dgm:pt>
    <dgm:pt modelId="{67BEC20D-8161-42D0-98F9-D4BEA4741357}" type="pres">
      <dgm:prSet presAssocID="{A7B31010-AD6C-4903-8DA5-725B61C9ED2B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484B907-C8D3-4BFC-A98A-3906E3E8918D}" type="pres">
      <dgm:prSet presAssocID="{A7B31010-AD6C-4903-8DA5-725B61C9ED2B}" presName="rootConnector" presStyleLbl="node3" presStyleIdx="0" presStyleCnt="1"/>
      <dgm:spPr/>
    </dgm:pt>
    <dgm:pt modelId="{5387A6BD-4085-4ACC-B678-8F7217EA3725}" type="pres">
      <dgm:prSet presAssocID="{A7B31010-AD6C-4903-8DA5-725B61C9ED2B}" presName="hierChild4" presStyleCnt="0"/>
      <dgm:spPr/>
    </dgm:pt>
    <dgm:pt modelId="{4B883C9A-0C5F-4F0B-895C-B2595B89934C}" type="pres">
      <dgm:prSet presAssocID="{F1EEA19F-FA9A-4B51-873D-68B856C68BFA}" presName="Name37" presStyleLbl="parChTrans1D4" presStyleIdx="0" presStyleCnt="2"/>
      <dgm:spPr/>
    </dgm:pt>
    <dgm:pt modelId="{BA3CD93B-ABA5-4AB4-B129-21A2DB87C744}" type="pres">
      <dgm:prSet presAssocID="{9247E2CC-2FD4-4A8D-8315-DC4134FBC9CD}" presName="hierRoot2" presStyleCnt="0">
        <dgm:presLayoutVars>
          <dgm:hierBranch val="init"/>
        </dgm:presLayoutVars>
      </dgm:prSet>
      <dgm:spPr/>
    </dgm:pt>
    <dgm:pt modelId="{42D1084B-F87F-4208-91CB-1E8CE708735D}" type="pres">
      <dgm:prSet presAssocID="{9247E2CC-2FD4-4A8D-8315-DC4134FBC9CD}" presName="rootComposite" presStyleCnt="0"/>
      <dgm:spPr/>
    </dgm:pt>
    <dgm:pt modelId="{5AC403BC-0AE7-4FDE-A5C8-46FD6E3180DF}" type="pres">
      <dgm:prSet presAssocID="{9247E2CC-2FD4-4A8D-8315-DC4134FBC9CD}" presName="rootText" presStyleLbl="node4" presStyleIdx="0" presStyleCnt="2" custScaleX="334838" custScaleY="58668" custLinFactX="22449" custLinFactNeighborX="100000" custLinFactNeighborY="3801">
        <dgm:presLayoutVars>
          <dgm:chPref val="3"/>
        </dgm:presLayoutVars>
      </dgm:prSet>
      <dgm:spPr/>
    </dgm:pt>
    <dgm:pt modelId="{59A81AAE-D5A7-408E-98A0-B42D5EE0B0DB}" type="pres">
      <dgm:prSet presAssocID="{9247E2CC-2FD4-4A8D-8315-DC4134FBC9CD}" presName="rootConnector" presStyleLbl="node4" presStyleIdx="0" presStyleCnt="2"/>
      <dgm:spPr/>
    </dgm:pt>
    <dgm:pt modelId="{57C22A3F-DFE7-487A-B5FB-A31443302D06}" type="pres">
      <dgm:prSet presAssocID="{9247E2CC-2FD4-4A8D-8315-DC4134FBC9CD}" presName="hierChild4" presStyleCnt="0"/>
      <dgm:spPr/>
    </dgm:pt>
    <dgm:pt modelId="{CE1BC7E6-4BC0-4287-886F-48B07ED45AA9}" type="pres">
      <dgm:prSet presAssocID="{E6B5B949-4DB2-4062-AE99-F706FCD881B3}" presName="Name37" presStyleLbl="parChTrans1D4" presStyleIdx="1" presStyleCnt="2"/>
      <dgm:spPr/>
    </dgm:pt>
    <dgm:pt modelId="{B1E4D788-03D1-4ACE-8BD4-CF293B12F32F}" type="pres">
      <dgm:prSet presAssocID="{6F5313EF-5E82-4C46-8613-8C7D08BCA208}" presName="hierRoot2" presStyleCnt="0">
        <dgm:presLayoutVars>
          <dgm:hierBranch val="init"/>
        </dgm:presLayoutVars>
      </dgm:prSet>
      <dgm:spPr/>
    </dgm:pt>
    <dgm:pt modelId="{C1630F74-6EC2-4168-A3E9-2AB2520E1626}" type="pres">
      <dgm:prSet presAssocID="{6F5313EF-5E82-4C46-8613-8C7D08BCA208}" presName="rootComposite" presStyleCnt="0"/>
      <dgm:spPr/>
    </dgm:pt>
    <dgm:pt modelId="{C79115E6-87A4-4412-94BD-621433C79F38}" type="pres">
      <dgm:prSet presAssocID="{6F5313EF-5E82-4C46-8613-8C7D08BCA208}" presName="rootText" presStyleLbl="node4" presStyleIdx="1" presStyleCnt="2" custScaleX="236867" custLinFactNeighborX="83432" custLinFactNeighborY="20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079D23E-8BAF-4A75-A8DF-BD6387CEB770}" type="pres">
      <dgm:prSet presAssocID="{6F5313EF-5E82-4C46-8613-8C7D08BCA208}" presName="rootConnector" presStyleLbl="node4" presStyleIdx="1" presStyleCnt="2"/>
      <dgm:spPr/>
    </dgm:pt>
    <dgm:pt modelId="{04086172-7F49-486E-876C-5BFB75AC9F3D}" type="pres">
      <dgm:prSet presAssocID="{6F5313EF-5E82-4C46-8613-8C7D08BCA208}" presName="hierChild4" presStyleCnt="0"/>
      <dgm:spPr/>
    </dgm:pt>
    <dgm:pt modelId="{7100CD50-F1EA-4DF3-AE1F-298735D94D5D}" type="pres">
      <dgm:prSet presAssocID="{6F5313EF-5E82-4C46-8613-8C7D08BCA208}" presName="hierChild5" presStyleCnt="0"/>
      <dgm:spPr/>
    </dgm:pt>
    <dgm:pt modelId="{B57B9A70-92E0-4F84-A4B2-F3F8472FDAD0}" type="pres">
      <dgm:prSet presAssocID="{9247E2CC-2FD4-4A8D-8315-DC4134FBC9CD}" presName="hierChild5" presStyleCnt="0"/>
      <dgm:spPr/>
    </dgm:pt>
    <dgm:pt modelId="{9BB34B85-AC6C-46EE-8049-1B35D550BFCD}" type="pres">
      <dgm:prSet presAssocID="{A7B31010-AD6C-4903-8DA5-725B61C9ED2B}" presName="hierChild5" presStyleCnt="0"/>
      <dgm:spPr/>
    </dgm:pt>
    <dgm:pt modelId="{2D9183FC-E707-47E9-BBFA-87F6CC73C47C}" type="pres">
      <dgm:prSet presAssocID="{E178784E-112E-471F-A012-8146697FACCC}" presName="hierChild5" presStyleCnt="0"/>
      <dgm:spPr/>
    </dgm:pt>
    <dgm:pt modelId="{EDDE8C74-17F9-4CA0-97FA-B260A0937A20}" type="pres">
      <dgm:prSet presAssocID="{23BF35E5-BC62-4BF9-888E-40FDDAB9A536}" presName="Name37" presStyleLbl="parChTrans1D2" presStyleIdx="1" presStyleCnt="3"/>
      <dgm:spPr/>
    </dgm:pt>
    <dgm:pt modelId="{07089EE2-F8A8-4ED4-ABCB-FD88AB4FB447}" type="pres">
      <dgm:prSet presAssocID="{4302B822-0785-4BB9-BDB4-167C93C3DAC1}" presName="hierRoot2" presStyleCnt="0">
        <dgm:presLayoutVars>
          <dgm:hierBranch val="init"/>
        </dgm:presLayoutVars>
      </dgm:prSet>
      <dgm:spPr/>
    </dgm:pt>
    <dgm:pt modelId="{01D51F0A-242F-4297-926D-94478D26A2A1}" type="pres">
      <dgm:prSet presAssocID="{4302B822-0785-4BB9-BDB4-167C93C3DAC1}" presName="rootComposite" presStyleCnt="0"/>
      <dgm:spPr/>
    </dgm:pt>
    <dgm:pt modelId="{9E2EBA6C-0217-44A5-B00A-6887D4D2E559}" type="pres">
      <dgm:prSet presAssocID="{4302B822-0785-4BB9-BDB4-167C93C3DAC1}" presName="rootText" presStyleLbl="node2" presStyleIdx="1" presStyleCnt="3">
        <dgm:presLayoutVars>
          <dgm:chPref val="3"/>
        </dgm:presLayoutVars>
      </dgm:prSet>
      <dgm:spPr/>
    </dgm:pt>
    <dgm:pt modelId="{815A81A7-8F3F-417F-ACAD-C7DAB6161439}" type="pres">
      <dgm:prSet presAssocID="{4302B822-0785-4BB9-BDB4-167C93C3DAC1}" presName="rootConnector" presStyleLbl="node2" presStyleIdx="1" presStyleCnt="3"/>
      <dgm:spPr/>
    </dgm:pt>
    <dgm:pt modelId="{43F48E01-E28F-4F7D-BBAE-E6F1341C7ADA}" type="pres">
      <dgm:prSet presAssocID="{4302B822-0785-4BB9-BDB4-167C93C3DAC1}" presName="hierChild4" presStyleCnt="0"/>
      <dgm:spPr/>
    </dgm:pt>
    <dgm:pt modelId="{CD4EBC79-707E-4B94-9720-C96D63B143A3}" type="pres">
      <dgm:prSet presAssocID="{4302B822-0785-4BB9-BDB4-167C93C3DAC1}" presName="hierChild5" presStyleCnt="0"/>
      <dgm:spPr/>
    </dgm:pt>
    <dgm:pt modelId="{F0AFEE59-4BDD-4C73-805D-32A70264C0E7}" type="pres">
      <dgm:prSet presAssocID="{81DDCDE1-CC0D-474E-A30B-642F0ECAB800}" presName="hierChild3" presStyleCnt="0"/>
      <dgm:spPr/>
    </dgm:pt>
    <dgm:pt modelId="{E7F078C3-ABE7-432D-9D5E-AB1691A6A509}" type="pres">
      <dgm:prSet presAssocID="{D2F4F4F9-08F0-43C2-83CE-3D29F72249E7}" presName="hierRoot1" presStyleCnt="0">
        <dgm:presLayoutVars>
          <dgm:hierBranch val="init"/>
        </dgm:presLayoutVars>
      </dgm:prSet>
      <dgm:spPr/>
    </dgm:pt>
    <dgm:pt modelId="{5ECBDB26-BF19-4909-8889-A9B8C878EE50}" type="pres">
      <dgm:prSet presAssocID="{D2F4F4F9-08F0-43C2-83CE-3D29F72249E7}" presName="rootComposite1" presStyleCnt="0"/>
      <dgm:spPr/>
    </dgm:pt>
    <dgm:pt modelId="{225C8CF3-6047-4CFC-AA80-9DCA545E485B}" type="pres">
      <dgm:prSet presAssocID="{D2F4F4F9-08F0-43C2-83CE-3D29F72249E7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546648D-BA0E-41F8-BE46-E516DC8E1E7C}" type="pres">
      <dgm:prSet presAssocID="{D2F4F4F9-08F0-43C2-83CE-3D29F72249E7}" presName="rootConnector1" presStyleLbl="node1" presStyleIdx="0" presStyleCnt="0"/>
      <dgm:spPr/>
    </dgm:pt>
    <dgm:pt modelId="{3787256E-CAEE-4B1D-B20E-8826B3FF565B}" type="pres">
      <dgm:prSet presAssocID="{D2F4F4F9-08F0-43C2-83CE-3D29F72249E7}" presName="hierChild2" presStyleCnt="0"/>
      <dgm:spPr/>
    </dgm:pt>
    <dgm:pt modelId="{3265BCCC-4062-4318-A8A7-AECAA68C0E34}" type="pres">
      <dgm:prSet presAssocID="{3BAB6F42-32D7-46BB-A8F1-90502B77DE85}" presName="Name37" presStyleLbl="parChTrans1D2" presStyleIdx="2" presStyleCnt="3"/>
      <dgm:spPr/>
    </dgm:pt>
    <dgm:pt modelId="{742927F6-E063-4D22-BE66-F75453E06A52}" type="pres">
      <dgm:prSet presAssocID="{00062C23-0DE0-4585-8CFA-58C07DB9DE64}" presName="hierRoot2" presStyleCnt="0">
        <dgm:presLayoutVars>
          <dgm:hierBranch val="init"/>
        </dgm:presLayoutVars>
      </dgm:prSet>
      <dgm:spPr/>
    </dgm:pt>
    <dgm:pt modelId="{FD72571D-19C4-463E-B6E9-C7BD3BB5EE41}" type="pres">
      <dgm:prSet presAssocID="{00062C23-0DE0-4585-8CFA-58C07DB9DE64}" presName="rootComposite" presStyleCnt="0"/>
      <dgm:spPr/>
    </dgm:pt>
    <dgm:pt modelId="{A07AA41A-20AA-43E5-922F-0386CC3C0113}" type="pres">
      <dgm:prSet presAssocID="{00062C23-0DE0-4585-8CFA-58C07DB9DE64}" presName="rootText" presStyleLbl="node2" presStyleIdx="2" presStyleCnt="3" custLinFactY="21000" custLinFactNeighborX="-1081" custLinFactNeighborY="100000">
        <dgm:presLayoutVars>
          <dgm:chPref val="3"/>
        </dgm:presLayoutVars>
      </dgm:prSet>
      <dgm:spPr/>
    </dgm:pt>
    <dgm:pt modelId="{8849A3D5-54C6-4EDE-BBAB-BE88948603F6}" type="pres">
      <dgm:prSet presAssocID="{00062C23-0DE0-4585-8CFA-58C07DB9DE64}" presName="rootConnector" presStyleLbl="node2" presStyleIdx="2" presStyleCnt="3"/>
      <dgm:spPr/>
    </dgm:pt>
    <dgm:pt modelId="{ECC6FC3F-2B87-4D60-9789-E9A436974581}" type="pres">
      <dgm:prSet presAssocID="{00062C23-0DE0-4585-8CFA-58C07DB9DE64}" presName="hierChild4" presStyleCnt="0"/>
      <dgm:spPr/>
    </dgm:pt>
    <dgm:pt modelId="{62E6C8D6-121C-41AB-9D1C-EBED0002B0CF}" type="pres">
      <dgm:prSet presAssocID="{00062C23-0DE0-4585-8CFA-58C07DB9DE64}" presName="hierChild5" presStyleCnt="0"/>
      <dgm:spPr/>
    </dgm:pt>
    <dgm:pt modelId="{1C757332-6377-4777-B45D-89C2F5095F37}" type="pres">
      <dgm:prSet presAssocID="{D2F4F4F9-08F0-43C2-83CE-3D29F72249E7}" presName="hierChild3" presStyleCnt="0"/>
      <dgm:spPr/>
    </dgm:pt>
  </dgm:ptLst>
  <dgm:cxnLst>
    <dgm:cxn modelId="{2FE0D8DE-18A3-42C1-BADF-C1F3D1430DC4}" type="presOf" srcId="{A7B31010-AD6C-4903-8DA5-725B61C9ED2B}" destId="{6484B907-C8D3-4BFC-A98A-3906E3E8918D}" srcOrd="1" destOrd="0" presId="urn:microsoft.com/office/officeart/2005/8/layout/orgChart1"/>
    <dgm:cxn modelId="{2EE6ABA3-9D83-4199-A57D-38B475A0784C}" srcId="{50A45D8F-616F-4721-8787-55B4EA445033}" destId="{D2F4F4F9-08F0-43C2-83CE-3D29F72249E7}" srcOrd="1" destOrd="0" parTransId="{47DEAFAC-18DE-4046-A200-5DF93FD58606}" sibTransId="{E95EB6D0-6AFA-462A-AC0B-DF0209F99EB1}"/>
    <dgm:cxn modelId="{A936F4FD-7657-42D2-875C-FD7E9C3D2828}" type="presOf" srcId="{23BF35E5-BC62-4BF9-888E-40FDDAB9A536}" destId="{EDDE8C74-17F9-4CA0-97FA-B260A0937A20}" srcOrd="0" destOrd="0" presId="urn:microsoft.com/office/officeart/2005/8/layout/orgChart1"/>
    <dgm:cxn modelId="{97B2E842-F0AB-43E6-B08D-214FF012AFB7}" type="presOf" srcId="{3BAB6F42-32D7-46BB-A8F1-90502B77DE85}" destId="{3265BCCC-4062-4318-A8A7-AECAA68C0E34}" srcOrd="0" destOrd="0" presId="urn:microsoft.com/office/officeart/2005/8/layout/orgChart1"/>
    <dgm:cxn modelId="{91815565-B0C3-4A92-AA9D-13F5DB3E42FE}" type="presOf" srcId="{9247E2CC-2FD4-4A8D-8315-DC4134FBC9CD}" destId="{59A81AAE-D5A7-408E-98A0-B42D5EE0B0DB}" srcOrd="1" destOrd="0" presId="urn:microsoft.com/office/officeart/2005/8/layout/orgChart1"/>
    <dgm:cxn modelId="{C711CCC8-5B8A-4BB9-BF9C-2AC86C27CBCE}" srcId="{81DDCDE1-CC0D-474E-A30B-642F0ECAB800}" destId="{4302B822-0785-4BB9-BDB4-167C93C3DAC1}" srcOrd="1" destOrd="0" parTransId="{23BF35E5-BC62-4BF9-888E-40FDDAB9A536}" sibTransId="{C562E7B0-661D-4E53-9D4D-C8E47563FE21}"/>
    <dgm:cxn modelId="{42BFFCF3-2EFA-490D-946B-087CF06F0BC4}" srcId="{50A45D8F-616F-4721-8787-55B4EA445033}" destId="{81DDCDE1-CC0D-474E-A30B-642F0ECAB800}" srcOrd="0" destOrd="0" parTransId="{6D8931CE-3F36-43BA-90CF-9243D7AAE0C0}" sibTransId="{EDD04A27-99E6-4796-BCAF-9274D4F42B70}"/>
    <dgm:cxn modelId="{528C60E6-C147-49AE-A1BF-C288622C6DD9}" type="presOf" srcId="{A7B31010-AD6C-4903-8DA5-725B61C9ED2B}" destId="{67BEC20D-8161-42D0-98F9-D4BEA4741357}" srcOrd="0" destOrd="0" presId="urn:microsoft.com/office/officeart/2005/8/layout/orgChart1"/>
    <dgm:cxn modelId="{962ADE64-2942-427A-A873-80373E9118B7}" type="presOf" srcId="{952C968F-44B5-45C0-884E-57E62E8B6EBD}" destId="{CF2C6D82-2DC4-4C6A-A48D-44570ECA1B7D}" srcOrd="0" destOrd="0" presId="urn:microsoft.com/office/officeart/2005/8/layout/orgChart1"/>
    <dgm:cxn modelId="{AE8CE354-FF2F-4D2F-9588-C901871F8089}" srcId="{E178784E-112E-471F-A012-8146697FACCC}" destId="{A7B31010-AD6C-4903-8DA5-725B61C9ED2B}" srcOrd="0" destOrd="0" parTransId="{952C968F-44B5-45C0-884E-57E62E8B6EBD}" sibTransId="{83C9F9FD-3231-4974-BD5B-957EAC9EAF30}"/>
    <dgm:cxn modelId="{3FB7D3E3-641C-4101-B631-E1514E742590}" type="presOf" srcId="{00062C23-0DE0-4585-8CFA-58C07DB9DE64}" destId="{A07AA41A-20AA-43E5-922F-0386CC3C0113}" srcOrd="0" destOrd="0" presId="urn:microsoft.com/office/officeart/2005/8/layout/orgChart1"/>
    <dgm:cxn modelId="{A65D35CC-B9EE-4F0F-9EF9-F0EF0899917C}" type="presOf" srcId="{E6B5B949-4DB2-4062-AE99-F706FCD881B3}" destId="{CE1BC7E6-4BC0-4287-886F-48B07ED45AA9}" srcOrd="0" destOrd="0" presId="urn:microsoft.com/office/officeart/2005/8/layout/orgChart1"/>
    <dgm:cxn modelId="{A00DB1EC-EBBB-4C5B-9374-67A9C93595D3}" type="presOf" srcId="{81DDCDE1-CC0D-474E-A30B-642F0ECAB800}" destId="{2BAE09F4-A0F6-450A-BCB1-CA3E58C05BFD}" srcOrd="0" destOrd="0" presId="urn:microsoft.com/office/officeart/2005/8/layout/orgChart1"/>
    <dgm:cxn modelId="{C640F317-D486-4608-8EC5-5843EFC39295}" type="presOf" srcId="{81DDCDE1-CC0D-474E-A30B-642F0ECAB800}" destId="{D95D1742-9B2D-4281-9066-6982BE78E006}" srcOrd="1" destOrd="0" presId="urn:microsoft.com/office/officeart/2005/8/layout/orgChart1"/>
    <dgm:cxn modelId="{32A6BDB4-51DC-4427-865F-65FC6BAB9E3C}" srcId="{A7B31010-AD6C-4903-8DA5-725B61C9ED2B}" destId="{9247E2CC-2FD4-4A8D-8315-DC4134FBC9CD}" srcOrd="0" destOrd="0" parTransId="{F1EEA19F-FA9A-4B51-873D-68B856C68BFA}" sibTransId="{84EF03AF-8B05-4E98-AC67-26535067EB3B}"/>
    <dgm:cxn modelId="{4D94A4C5-116F-4671-935D-D24745A48C51}" type="presOf" srcId="{4302B822-0785-4BB9-BDB4-167C93C3DAC1}" destId="{815A81A7-8F3F-417F-ACAD-C7DAB6161439}" srcOrd="1" destOrd="0" presId="urn:microsoft.com/office/officeart/2005/8/layout/orgChart1"/>
    <dgm:cxn modelId="{11DA4C09-FA9B-4B45-BEAE-4A8C8FFF5EDB}" srcId="{D2F4F4F9-08F0-43C2-83CE-3D29F72249E7}" destId="{00062C23-0DE0-4585-8CFA-58C07DB9DE64}" srcOrd="0" destOrd="0" parTransId="{3BAB6F42-32D7-46BB-A8F1-90502B77DE85}" sibTransId="{1450A444-1E03-4B18-A302-D4F6700A73B4}"/>
    <dgm:cxn modelId="{9A9EA1B9-33F0-4376-8572-E6C1D9E2E08F}" type="presOf" srcId="{9247E2CC-2FD4-4A8D-8315-DC4134FBC9CD}" destId="{5AC403BC-0AE7-4FDE-A5C8-46FD6E3180DF}" srcOrd="0" destOrd="0" presId="urn:microsoft.com/office/officeart/2005/8/layout/orgChart1"/>
    <dgm:cxn modelId="{A2374CEE-7DFE-47CA-9B49-6AF0BA8157BD}" type="presOf" srcId="{00062C23-0DE0-4585-8CFA-58C07DB9DE64}" destId="{8849A3D5-54C6-4EDE-BBAB-BE88948603F6}" srcOrd="1" destOrd="0" presId="urn:microsoft.com/office/officeart/2005/8/layout/orgChart1"/>
    <dgm:cxn modelId="{E9CAA633-1DEE-4CF7-A3FC-856BEFE8ADDB}" srcId="{81DDCDE1-CC0D-474E-A30B-642F0ECAB800}" destId="{E178784E-112E-471F-A012-8146697FACCC}" srcOrd="0" destOrd="0" parTransId="{DA851279-848C-43DD-82A6-905458B63FEB}" sibTransId="{A2A2B792-BCBB-42E0-8D5D-5C84840A7646}"/>
    <dgm:cxn modelId="{55572A8C-4D1C-4CB9-AEA4-974083E1758E}" type="presOf" srcId="{6F5313EF-5E82-4C46-8613-8C7D08BCA208}" destId="{E079D23E-8BAF-4A75-A8DF-BD6387CEB770}" srcOrd="1" destOrd="0" presId="urn:microsoft.com/office/officeart/2005/8/layout/orgChart1"/>
    <dgm:cxn modelId="{AF098267-921C-4410-B3D4-33DF64207DF3}" type="presOf" srcId="{50A45D8F-616F-4721-8787-55B4EA445033}" destId="{CB1913F5-B5EA-4CFE-B945-3FDFA020C7D1}" srcOrd="0" destOrd="0" presId="urn:microsoft.com/office/officeart/2005/8/layout/orgChart1"/>
    <dgm:cxn modelId="{13BDAADB-8C09-42FE-8EE6-6752903BBB44}" srcId="{9247E2CC-2FD4-4A8D-8315-DC4134FBC9CD}" destId="{6F5313EF-5E82-4C46-8613-8C7D08BCA208}" srcOrd="0" destOrd="0" parTransId="{E6B5B949-4DB2-4062-AE99-F706FCD881B3}" sibTransId="{C7C7078E-5612-44B5-8B43-D64EC9C297E0}"/>
    <dgm:cxn modelId="{3C898C01-A1D1-45C4-A72A-6883DA8FB94A}" type="presOf" srcId="{D2F4F4F9-08F0-43C2-83CE-3D29F72249E7}" destId="{7546648D-BA0E-41F8-BE46-E516DC8E1E7C}" srcOrd="1" destOrd="0" presId="urn:microsoft.com/office/officeart/2005/8/layout/orgChart1"/>
    <dgm:cxn modelId="{E2D8ADB3-D392-435E-849C-B522E89EE49D}" type="presOf" srcId="{DA851279-848C-43DD-82A6-905458B63FEB}" destId="{6B4A1E6F-2AF5-4B9A-BB18-46009B356DE6}" srcOrd="0" destOrd="0" presId="urn:microsoft.com/office/officeart/2005/8/layout/orgChart1"/>
    <dgm:cxn modelId="{B09A4D3B-DB2C-45EF-9275-C6EBCF4537AC}" type="presOf" srcId="{E178784E-112E-471F-A012-8146697FACCC}" destId="{25B2C41B-DD8F-4888-9A9F-6197CA86ADC0}" srcOrd="1" destOrd="0" presId="urn:microsoft.com/office/officeart/2005/8/layout/orgChart1"/>
    <dgm:cxn modelId="{6BFBE1B6-5509-4B7B-8AF5-05781647A5BA}" type="presOf" srcId="{E178784E-112E-471F-A012-8146697FACCC}" destId="{1C5A672E-31EE-4509-997B-7E4DFD74BFD1}" srcOrd="0" destOrd="0" presId="urn:microsoft.com/office/officeart/2005/8/layout/orgChart1"/>
    <dgm:cxn modelId="{9AA5EA6D-74C7-492C-9B9C-D339CA6FF721}" type="presOf" srcId="{F1EEA19F-FA9A-4B51-873D-68B856C68BFA}" destId="{4B883C9A-0C5F-4F0B-895C-B2595B89934C}" srcOrd="0" destOrd="0" presId="urn:microsoft.com/office/officeart/2005/8/layout/orgChart1"/>
    <dgm:cxn modelId="{1879BCA8-F415-4935-A2F0-840CFCF90BFE}" type="presOf" srcId="{4302B822-0785-4BB9-BDB4-167C93C3DAC1}" destId="{9E2EBA6C-0217-44A5-B00A-6887D4D2E559}" srcOrd="0" destOrd="0" presId="urn:microsoft.com/office/officeart/2005/8/layout/orgChart1"/>
    <dgm:cxn modelId="{2E93E1DF-7B09-4B6C-8D21-1CF40ADB1C6E}" type="presOf" srcId="{6F5313EF-5E82-4C46-8613-8C7D08BCA208}" destId="{C79115E6-87A4-4412-94BD-621433C79F38}" srcOrd="0" destOrd="0" presId="urn:microsoft.com/office/officeart/2005/8/layout/orgChart1"/>
    <dgm:cxn modelId="{868353B3-8446-4891-8EC5-A0BB279787D9}" type="presOf" srcId="{D2F4F4F9-08F0-43C2-83CE-3D29F72249E7}" destId="{225C8CF3-6047-4CFC-AA80-9DCA545E485B}" srcOrd="0" destOrd="0" presId="urn:microsoft.com/office/officeart/2005/8/layout/orgChart1"/>
    <dgm:cxn modelId="{D0BFF24E-7D36-475B-B593-9791523496A4}" type="presParOf" srcId="{CB1913F5-B5EA-4CFE-B945-3FDFA020C7D1}" destId="{09B7CB89-D68D-4803-906C-28A8138D885E}" srcOrd="0" destOrd="0" presId="urn:microsoft.com/office/officeart/2005/8/layout/orgChart1"/>
    <dgm:cxn modelId="{3976588B-5072-49E7-ADF5-04CE83079728}" type="presParOf" srcId="{09B7CB89-D68D-4803-906C-28A8138D885E}" destId="{E5641663-0F55-4CCB-A27B-3B02D7AB2E07}" srcOrd="0" destOrd="0" presId="urn:microsoft.com/office/officeart/2005/8/layout/orgChart1"/>
    <dgm:cxn modelId="{F39A5B20-893F-4D02-922F-71AA5FFF59EA}" type="presParOf" srcId="{E5641663-0F55-4CCB-A27B-3B02D7AB2E07}" destId="{2BAE09F4-A0F6-450A-BCB1-CA3E58C05BFD}" srcOrd="0" destOrd="0" presId="urn:microsoft.com/office/officeart/2005/8/layout/orgChart1"/>
    <dgm:cxn modelId="{CBA82353-CAA9-4CA1-82A1-BB8C21239FA5}" type="presParOf" srcId="{E5641663-0F55-4CCB-A27B-3B02D7AB2E07}" destId="{D95D1742-9B2D-4281-9066-6982BE78E006}" srcOrd="1" destOrd="0" presId="urn:microsoft.com/office/officeart/2005/8/layout/orgChart1"/>
    <dgm:cxn modelId="{50A72303-CAD4-4B13-B2F4-34FBBE614931}" type="presParOf" srcId="{09B7CB89-D68D-4803-906C-28A8138D885E}" destId="{A277DA51-330C-4281-8DF0-483201E21451}" srcOrd="1" destOrd="0" presId="urn:microsoft.com/office/officeart/2005/8/layout/orgChart1"/>
    <dgm:cxn modelId="{D60782EA-B2B4-4CAF-A960-32893D02C761}" type="presParOf" srcId="{A277DA51-330C-4281-8DF0-483201E21451}" destId="{6B4A1E6F-2AF5-4B9A-BB18-46009B356DE6}" srcOrd="0" destOrd="0" presId="urn:microsoft.com/office/officeart/2005/8/layout/orgChart1"/>
    <dgm:cxn modelId="{642E0DCE-265D-4878-A948-6AAB4D44CD68}" type="presParOf" srcId="{A277DA51-330C-4281-8DF0-483201E21451}" destId="{0B405FDB-1AFD-45A7-95FD-22E32C184A46}" srcOrd="1" destOrd="0" presId="urn:microsoft.com/office/officeart/2005/8/layout/orgChart1"/>
    <dgm:cxn modelId="{4BD0A6AF-B1E6-4C0A-A468-028394093C98}" type="presParOf" srcId="{0B405FDB-1AFD-45A7-95FD-22E32C184A46}" destId="{6338CCEF-3224-4C66-9090-9005F108B4A7}" srcOrd="0" destOrd="0" presId="urn:microsoft.com/office/officeart/2005/8/layout/orgChart1"/>
    <dgm:cxn modelId="{813418F5-BB41-49B7-8F81-99EDCC1D3265}" type="presParOf" srcId="{6338CCEF-3224-4C66-9090-9005F108B4A7}" destId="{1C5A672E-31EE-4509-997B-7E4DFD74BFD1}" srcOrd="0" destOrd="0" presId="urn:microsoft.com/office/officeart/2005/8/layout/orgChart1"/>
    <dgm:cxn modelId="{9883F999-8784-49C6-A21C-D151F0A64EC6}" type="presParOf" srcId="{6338CCEF-3224-4C66-9090-9005F108B4A7}" destId="{25B2C41B-DD8F-4888-9A9F-6197CA86ADC0}" srcOrd="1" destOrd="0" presId="urn:microsoft.com/office/officeart/2005/8/layout/orgChart1"/>
    <dgm:cxn modelId="{0644CF79-9F75-46BF-A1B5-1906D6666871}" type="presParOf" srcId="{0B405FDB-1AFD-45A7-95FD-22E32C184A46}" destId="{EE682DC8-E126-4096-9474-CBABF5E82EA0}" srcOrd="1" destOrd="0" presId="urn:microsoft.com/office/officeart/2005/8/layout/orgChart1"/>
    <dgm:cxn modelId="{58B82D2A-AB00-40E9-AF91-0179DACFD4AA}" type="presParOf" srcId="{EE682DC8-E126-4096-9474-CBABF5E82EA0}" destId="{CF2C6D82-2DC4-4C6A-A48D-44570ECA1B7D}" srcOrd="0" destOrd="0" presId="urn:microsoft.com/office/officeart/2005/8/layout/orgChart1"/>
    <dgm:cxn modelId="{66BA88D0-9096-45EC-BD5C-4789B7F6B61E}" type="presParOf" srcId="{EE682DC8-E126-4096-9474-CBABF5E82EA0}" destId="{F33BDB69-3E15-4962-B179-46954A39FAE0}" srcOrd="1" destOrd="0" presId="urn:microsoft.com/office/officeart/2005/8/layout/orgChart1"/>
    <dgm:cxn modelId="{BE155D6E-12FF-437C-A193-F364BC3E2A16}" type="presParOf" srcId="{F33BDB69-3E15-4962-B179-46954A39FAE0}" destId="{716C6061-A245-4F6B-B1E2-DC70CC18F026}" srcOrd="0" destOrd="0" presId="urn:microsoft.com/office/officeart/2005/8/layout/orgChart1"/>
    <dgm:cxn modelId="{D3AC01FD-A2C6-4E4B-B7B2-F0C4A82A8456}" type="presParOf" srcId="{716C6061-A245-4F6B-B1E2-DC70CC18F026}" destId="{67BEC20D-8161-42D0-98F9-D4BEA4741357}" srcOrd="0" destOrd="0" presId="urn:microsoft.com/office/officeart/2005/8/layout/orgChart1"/>
    <dgm:cxn modelId="{603C75E5-E08A-46E9-9935-77DACA8E7B40}" type="presParOf" srcId="{716C6061-A245-4F6B-B1E2-DC70CC18F026}" destId="{6484B907-C8D3-4BFC-A98A-3906E3E8918D}" srcOrd="1" destOrd="0" presId="urn:microsoft.com/office/officeart/2005/8/layout/orgChart1"/>
    <dgm:cxn modelId="{D23F019A-96EA-4BBE-96E3-A7C4CB90FE39}" type="presParOf" srcId="{F33BDB69-3E15-4962-B179-46954A39FAE0}" destId="{5387A6BD-4085-4ACC-B678-8F7217EA3725}" srcOrd="1" destOrd="0" presId="urn:microsoft.com/office/officeart/2005/8/layout/orgChart1"/>
    <dgm:cxn modelId="{020D1889-EADA-4D02-9E66-58A9CFD131B7}" type="presParOf" srcId="{5387A6BD-4085-4ACC-B678-8F7217EA3725}" destId="{4B883C9A-0C5F-4F0B-895C-B2595B89934C}" srcOrd="0" destOrd="0" presId="urn:microsoft.com/office/officeart/2005/8/layout/orgChart1"/>
    <dgm:cxn modelId="{75E934E4-ABDF-4FD4-AC59-6F0BEB604D00}" type="presParOf" srcId="{5387A6BD-4085-4ACC-B678-8F7217EA3725}" destId="{BA3CD93B-ABA5-4AB4-B129-21A2DB87C744}" srcOrd="1" destOrd="0" presId="urn:microsoft.com/office/officeart/2005/8/layout/orgChart1"/>
    <dgm:cxn modelId="{88895737-6338-445C-9D84-D09A7A64DE3D}" type="presParOf" srcId="{BA3CD93B-ABA5-4AB4-B129-21A2DB87C744}" destId="{42D1084B-F87F-4208-91CB-1E8CE708735D}" srcOrd="0" destOrd="0" presId="urn:microsoft.com/office/officeart/2005/8/layout/orgChart1"/>
    <dgm:cxn modelId="{0F2C5442-D5F9-4353-9F53-C5483E6B9740}" type="presParOf" srcId="{42D1084B-F87F-4208-91CB-1E8CE708735D}" destId="{5AC403BC-0AE7-4FDE-A5C8-46FD6E3180DF}" srcOrd="0" destOrd="0" presId="urn:microsoft.com/office/officeart/2005/8/layout/orgChart1"/>
    <dgm:cxn modelId="{4B5A8759-B119-4D07-B5B8-D67DD2706E8C}" type="presParOf" srcId="{42D1084B-F87F-4208-91CB-1E8CE708735D}" destId="{59A81AAE-D5A7-408E-98A0-B42D5EE0B0DB}" srcOrd="1" destOrd="0" presId="urn:microsoft.com/office/officeart/2005/8/layout/orgChart1"/>
    <dgm:cxn modelId="{34F59566-2EA6-48C2-B5A9-091A3A1A819E}" type="presParOf" srcId="{BA3CD93B-ABA5-4AB4-B129-21A2DB87C744}" destId="{57C22A3F-DFE7-487A-B5FB-A31443302D06}" srcOrd="1" destOrd="0" presId="urn:microsoft.com/office/officeart/2005/8/layout/orgChart1"/>
    <dgm:cxn modelId="{4F9DEB42-0B36-415E-90C1-A3C56ECDDF36}" type="presParOf" srcId="{57C22A3F-DFE7-487A-B5FB-A31443302D06}" destId="{CE1BC7E6-4BC0-4287-886F-48B07ED45AA9}" srcOrd="0" destOrd="0" presId="urn:microsoft.com/office/officeart/2005/8/layout/orgChart1"/>
    <dgm:cxn modelId="{442289ED-CF04-40F7-885B-71F7907765E3}" type="presParOf" srcId="{57C22A3F-DFE7-487A-B5FB-A31443302D06}" destId="{B1E4D788-03D1-4ACE-8BD4-CF293B12F32F}" srcOrd="1" destOrd="0" presId="urn:microsoft.com/office/officeart/2005/8/layout/orgChart1"/>
    <dgm:cxn modelId="{E222AABF-8C97-4EDA-B7D7-46494C9EA14A}" type="presParOf" srcId="{B1E4D788-03D1-4ACE-8BD4-CF293B12F32F}" destId="{C1630F74-6EC2-4168-A3E9-2AB2520E1626}" srcOrd="0" destOrd="0" presId="urn:microsoft.com/office/officeart/2005/8/layout/orgChart1"/>
    <dgm:cxn modelId="{7799B54B-7191-4805-8BA2-E1166C2618F8}" type="presParOf" srcId="{C1630F74-6EC2-4168-A3E9-2AB2520E1626}" destId="{C79115E6-87A4-4412-94BD-621433C79F38}" srcOrd="0" destOrd="0" presId="urn:microsoft.com/office/officeart/2005/8/layout/orgChart1"/>
    <dgm:cxn modelId="{7966A57D-42C3-4A41-9B0B-F55CCC8D860B}" type="presParOf" srcId="{C1630F74-6EC2-4168-A3E9-2AB2520E1626}" destId="{E079D23E-8BAF-4A75-A8DF-BD6387CEB770}" srcOrd="1" destOrd="0" presId="urn:microsoft.com/office/officeart/2005/8/layout/orgChart1"/>
    <dgm:cxn modelId="{EC402395-6D5B-4BBF-B945-33200A4EC5CD}" type="presParOf" srcId="{B1E4D788-03D1-4ACE-8BD4-CF293B12F32F}" destId="{04086172-7F49-486E-876C-5BFB75AC9F3D}" srcOrd="1" destOrd="0" presId="urn:microsoft.com/office/officeart/2005/8/layout/orgChart1"/>
    <dgm:cxn modelId="{897C384B-CE5A-4864-86D7-D10B6B2A6AAB}" type="presParOf" srcId="{B1E4D788-03D1-4ACE-8BD4-CF293B12F32F}" destId="{7100CD50-F1EA-4DF3-AE1F-298735D94D5D}" srcOrd="2" destOrd="0" presId="urn:microsoft.com/office/officeart/2005/8/layout/orgChart1"/>
    <dgm:cxn modelId="{DF031128-83C1-4964-9D1E-4097C463975C}" type="presParOf" srcId="{BA3CD93B-ABA5-4AB4-B129-21A2DB87C744}" destId="{B57B9A70-92E0-4F84-A4B2-F3F8472FDAD0}" srcOrd="2" destOrd="0" presId="urn:microsoft.com/office/officeart/2005/8/layout/orgChart1"/>
    <dgm:cxn modelId="{DC75D595-B078-4BAD-B265-B332A7C70FDE}" type="presParOf" srcId="{F33BDB69-3E15-4962-B179-46954A39FAE0}" destId="{9BB34B85-AC6C-46EE-8049-1B35D550BFCD}" srcOrd="2" destOrd="0" presId="urn:microsoft.com/office/officeart/2005/8/layout/orgChart1"/>
    <dgm:cxn modelId="{6C78C308-BFDF-4328-9E72-88F277310544}" type="presParOf" srcId="{0B405FDB-1AFD-45A7-95FD-22E32C184A46}" destId="{2D9183FC-E707-47E9-BBFA-87F6CC73C47C}" srcOrd="2" destOrd="0" presId="urn:microsoft.com/office/officeart/2005/8/layout/orgChart1"/>
    <dgm:cxn modelId="{7F790260-997B-4CE4-A787-0E1924DB250F}" type="presParOf" srcId="{A277DA51-330C-4281-8DF0-483201E21451}" destId="{EDDE8C74-17F9-4CA0-97FA-B260A0937A20}" srcOrd="2" destOrd="0" presId="urn:microsoft.com/office/officeart/2005/8/layout/orgChart1"/>
    <dgm:cxn modelId="{9B6AAE38-575C-43BE-B787-C4A64180616D}" type="presParOf" srcId="{A277DA51-330C-4281-8DF0-483201E21451}" destId="{07089EE2-F8A8-4ED4-ABCB-FD88AB4FB447}" srcOrd="3" destOrd="0" presId="urn:microsoft.com/office/officeart/2005/8/layout/orgChart1"/>
    <dgm:cxn modelId="{2A4D99FC-008A-4846-BB87-79BB1A4F1630}" type="presParOf" srcId="{07089EE2-F8A8-4ED4-ABCB-FD88AB4FB447}" destId="{01D51F0A-242F-4297-926D-94478D26A2A1}" srcOrd="0" destOrd="0" presId="urn:microsoft.com/office/officeart/2005/8/layout/orgChart1"/>
    <dgm:cxn modelId="{41B69EEC-B86A-41C8-BDC3-1CC736F0BEA5}" type="presParOf" srcId="{01D51F0A-242F-4297-926D-94478D26A2A1}" destId="{9E2EBA6C-0217-44A5-B00A-6887D4D2E559}" srcOrd="0" destOrd="0" presId="urn:microsoft.com/office/officeart/2005/8/layout/orgChart1"/>
    <dgm:cxn modelId="{FDBD9159-FEB2-42B7-A3D4-59A10167D056}" type="presParOf" srcId="{01D51F0A-242F-4297-926D-94478D26A2A1}" destId="{815A81A7-8F3F-417F-ACAD-C7DAB6161439}" srcOrd="1" destOrd="0" presId="urn:microsoft.com/office/officeart/2005/8/layout/orgChart1"/>
    <dgm:cxn modelId="{7183A382-9C6E-41E9-835B-BE6787907DDA}" type="presParOf" srcId="{07089EE2-F8A8-4ED4-ABCB-FD88AB4FB447}" destId="{43F48E01-E28F-4F7D-BBAE-E6F1341C7ADA}" srcOrd="1" destOrd="0" presId="urn:microsoft.com/office/officeart/2005/8/layout/orgChart1"/>
    <dgm:cxn modelId="{46564D43-4776-42BC-A56C-3DF147FFF3AF}" type="presParOf" srcId="{07089EE2-F8A8-4ED4-ABCB-FD88AB4FB447}" destId="{CD4EBC79-707E-4B94-9720-C96D63B143A3}" srcOrd="2" destOrd="0" presId="urn:microsoft.com/office/officeart/2005/8/layout/orgChart1"/>
    <dgm:cxn modelId="{726FCEDD-9615-44E1-BACE-EFCCB33804CA}" type="presParOf" srcId="{09B7CB89-D68D-4803-906C-28A8138D885E}" destId="{F0AFEE59-4BDD-4C73-805D-32A70264C0E7}" srcOrd="2" destOrd="0" presId="urn:microsoft.com/office/officeart/2005/8/layout/orgChart1"/>
    <dgm:cxn modelId="{353EE445-82C3-4626-9A71-9BABD8809871}" type="presParOf" srcId="{CB1913F5-B5EA-4CFE-B945-3FDFA020C7D1}" destId="{E7F078C3-ABE7-432D-9D5E-AB1691A6A509}" srcOrd="1" destOrd="0" presId="urn:microsoft.com/office/officeart/2005/8/layout/orgChart1"/>
    <dgm:cxn modelId="{199268E9-450C-48C3-A54F-FD7017CE88B6}" type="presParOf" srcId="{E7F078C3-ABE7-432D-9D5E-AB1691A6A509}" destId="{5ECBDB26-BF19-4909-8889-A9B8C878EE50}" srcOrd="0" destOrd="0" presId="urn:microsoft.com/office/officeart/2005/8/layout/orgChart1"/>
    <dgm:cxn modelId="{80D667F8-18E2-41F6-BFD8-E791823C8B74}" type="presParOf" srcId="{5ECBDB26-BF19-4909-8889-A9B8C878EE50}" destId="{225C8CF3-6047-4CFC-AA80-9DCA545E485B}" srcOrd="0" destOrd="0" presId="urn:microsoft.com/office/officeart/2005/8/layout/orgChart1"/>
    <dgm:cxn modelId="{3AE3DC2F-C175-4C11-B649-B80339F9A495}" type="presParOf" srcId="{5ECBDB26-BF19-4909-8889-A9B8C878EE50}" destId="{7546648D-BA0E-41F8-BE46-E516DC8E1E7C}" srcOrd="1" destOrd="0" presId="urn:microsoft.com/office/officeart/2005/8/layout/orgChart1"/>
    <dgm:cxn modelId="{0274A663-1144-40D6-AB56-04BD16A27412}" type="presParOf" srcId="{E7F078C3-ABE7-432D-9D5E-AB1691A6A509}" destId="{3787256E-CAEE-4B1D-B20E-8826B3FF565B}" srcOrd="1" destOrd="0" presId="urn:microsoft.com/office/officeart/2005/8/layout/orgChart1"/>
    <dgm:cxn modelId="{BA9C08BF-CF1C-4EC4-A50A-3DEB642D561E}" type="presParOf" srcId="{3787256E-CAEE-4B1D-B20E-8826B3FF565B}" destId="{3265BCCC-4062-4318-A8A7-AECAA68C0E34}" srcOrd="0" destOrd="0" presId="urn:microsoft.com/office/officeart/2005/8/layout/orgChart1"/>
    <dgm:cxn modelId="{A20C119F-80D7-44D7-90CF-67816B90F1C0}" type="presParOf" srcId="{3787256E-CAEE-4B1D-B20E-8826B3FF565B}" destId="{742927F6-E063-4D22-BE66-F75453E06A52}" srcOrd="1" destOrd="0" presId="urn:microsoft.com/office/officeart/2005/8/layout/orgChart1"/>
    <dgm:cxn modelId="{E9A43A00-DE18-495F-AA06-11ED211AE465}" type="presParOf" srcId="{742927F6-E063-4D22-BE66-F75453E06A52}" destId="{FD72571D-19C4-463E-B6E9-C7BD3BB5EE41}" srcOrd="0" destOrd="0" presId="urn:microsoft.com/office/officeart/2005/8/layout/orgChart1"/>
    <dgm:cxn modelId="{5BFACE50-60A6-497B-90A3-79FBCCB71A41}" type="presParOf" srcId="{FD72571D-19C4-463E-B6E9-C7BD3BB5EE41}" destId="{A07AA41A-20AA-43E5-922F-0386CC3C0113}" srcOrd="0" destOrd="0" presId="urn:microsoft.com/office/officeart/2005/8/layout/orgChart1"/>
    <dgm:cxn modelId="{BA6C1D5E-D7CF-43CE-AD0F-87312263ECC9}" type="presParOf" srcId="{FD72571D-19C4-463E-B6E9-C7BD3BB5EE41}" destId="{8849A3D5-54C6-4EDE-BBAB-BE88948603F6}" srcOrd="1" destOrd="0" presId="urn:microsoft.com/office/officeart/2005/8/layout/orgChart1"/>
    <dgm:cxn modelId="{A35119C5-ABEC-4452-8180-F7A1F00CC4E2}" type="presParOf" srcId="{742927F6-E063-4D22-BE66-F75453E06A52}" destId="{ECC6FC3F-2B87-4D60-9789-E9A436974581}" srcOrd="1" destOrd="0" presId="urn:microsoft.com/office/officeart/2005/8/layout/orgChart1"/>
    <dgm:cxn modelId="{E80BCCA5-1632-4C11-913A-55E63A35DEA2}" type="presParOf" srcId="{742927F6-E063-4D22-BE66-F75453E06A52}" destId="{62E6C8D6-121C-41AB-9D1C-EBED0002B0CF}" srcOrd="2" destOrd="0" presId="urn:microsoft.com/office/officeart/2005/8/layout/orgChart1"/>
    <dgm:cxn modelId="{B27D1D3E-41C6-4B9A-BB26-16C87D0F9688}" type="presParOf" srcId="{E7F078C3-ABE7-432D-9D5E-AB1691A6A509}" destId="{1C757332-6377-4777-B45D-89C2F5095F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1A1EA-38C9-4B94-A163-32946E6CFDA4}">
      <dsp:nvSpPr>
        <dsp:cNvPr id="0" name=""/>
        <dsp:cNvSpPr/>
      </dsp:nvSpPr>
      <dsp:spPr>
        <a:xfrm>
          <a:off x="3469267" y="2200528"/>
          <a:ext cx="1159228" cy="1159228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HAS</a:t>
          </a:r>
          <a:endParaRPr lang="pt-BR" sz="3600" kern="1200" dirty="0"/>
        </a:p>
      </dsp:txBody>
      <dsp:txXfrm>
        <a:off x="3639032" y="2370293"/>
        <a:ext cx="819698" cy="819698"/>
      </dsp:txXfrm>
    </dsp:sp>
    <dsp:sp modelId="{9B01EE4C-E39D-46A7-A6B5-7728D589ECD4}">
      <dsp:nvSpPr>
        <dsp:cNvPr id="0" name=""/>
        <dsp:cNvSpPr/>
      </dsp:nvSpPr>
      <dsp:spPr>
        <a:xfrm rot="16207016">
          <a:off x="3530601" y="1667173"/>
          <a:ext cx="1041051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1041051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4025100" y="1653978"/>
        <a:ext cx="52052" cy="52052"/>
      </dsp:txXfrm>
    </dsp:sp>
    <dsp:sp modelId="{5096E5EB-70C7-40E4-BDF2-1EDFE7088570}">
      <dsp:nvSpPr>
        <dsp:cNvPr id="0" name=""/>
        <dsp:cNvSpPr/>
      </dsp:nvSpPr>
      <dsp:spPr>
        <a:xfrm>
          <a:off x="3473757" y="253"/>
          <a:ext cx="1159228" cy="11592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solidFill>
                <a:srgbClr val="C00000"/>
              </a:solidFill>
            </a:rPr>
            <a:t>Tabagismo</a:t>
          </a:r>
          <a:endParaRPr lang="pt-BR" sz="1100" kern="1200" dirty="0">
            <a:solidFill>
              <a:srgbClr val="C00000"/>
            </a:solidFill>
          </a:endParaRPr>
        </a:p>
      </dsp:txBody>
      <dsp:txXfrm>
        <a:off x="3643522" y="170018"/>
        <a:ext cx="819698" cy="819698"/>
      </dsp:txXfrm>
    </dsp:sp>
    <dsp:sp modelId="{428F4448-28FD-434E-AAC5-44B9A67E3E77}">
      <dsp:nvSpPr>
        <dsp:cNvPr id="0" name=""/>
        <dsp:cNvSpPr/>
      </dsp:nvSpPr>
      <dsp:spPr>
        <a:xfrm rot="18626905">
          <a:off x="4240468" y="1926609"/>
          <a:ext cx="1050263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1050263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4739344" y="1913185"/>
        <a:ext cx="52513" cy="52513"/>
      </dsp:txXfrm>
    </dsp:sp>
    <dsp:sp modelId="{D8FADEBF-2A6C-474B-8316-F1C15FC38F6E}">
      <dsp:nvSpPr>
        <dsp:cNvPr id="0" name=""/>
        <dsp:cNvSpPr/>
      </dsp:nvSpPr>
      <dsp:spPr>
        <a:xfrm>
          <a:off x="4902705" y="519126"/>
          <a:ext cx="1159228" cy="115922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solidFill>
                <a:srgbClr val="C00000"/>
              </a:solidFill>
            </a:rPr>
            <a:t>ETILISMO</a:t>
          </a:r>
          <a:endParaRPr lang="pt-BR" sz="1100" kern="1200" dirty="0">
            <a:solidFill>
              <a:srgbClr val="C00000"/>
            </a:solidFill>
          </a:endParaRPr>
        </a:p>
      </dsp:txBody>
      <dsp:txXfrm>
        <a:off x="5072470" y="688891"/>
        <a:ext cx="819698" cy="819698"/>
      </dsp:txXfrm>
    </dsp:sp>
    <dsp:sp modelId="{E7F91CA2-A99D-4396-A691-B23475E6A283}">
      <dsp:nvSpPr>
        <dsp:cNvPr id="0" name=""/>
        <dsp:cNvSpPr/>
      </dsp:nvSpPr>
      <dsp:spPr>
        <a:xfrm rot="21015699">
          <a:off x="4612505" y="2579603"/>
          <a:ext cx="1060202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1060202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5116101" y="2565930"/>
        <a:ext cx="53010" cy="53010"/>
      </dsp:txXfrm>
    </dsp:sp>
    <dsp:sp modelId="{F4A94F61-C151-4198-9F7A-06A1CCE4BAD7}">
      <dsp:nvSpPr>
        <dsp:cNvPr id="0" name=""/>
        <dsp:cNvSpPr/>
      </dsp:nvSpPr>
      <dsp:spPr>
        <a:xfrm>
          <a:off x="5656717" y="1825114"/>
          <a:ext cx="1159228" cy="115922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solidFill>
                <a:srgbClr val="C00000"/>
              </a:solidFill>
            </a:rPr>
            <a:t>OBESIDADE</a:t>
          </a:r>
          <a:endParaRPr lang="pt-BR" sz="1100" kern="1200" dirty="0">
            <a:solidFill>
              <a:srgbClr val="C00000"/>
            </a:solidFill>
          </a:endParaRPr>
        </a:p>
      </dsp:txBody>
      <dsp:txXfrm>
        <a:off x="5826482" y="1994879"/>
        <a:ext cx="819698" cy="819698"/>
      </dsp:txXfrm>
    </dsp:sp>
    <dsp:sp modelId="{4864A035-ED9F-44FA-919D-4335C395980D}">
      <dsp:nvSpPr>
        <dsp:cNvPr id="0" name=""/>
        <dsp:cNvSpPr/>
      </dsp:nvSpPr>
      <dsp:spPr>
        <a:xfrm rot="1797271">
          <a:off x="4480060" y="3322160"/>
          <a:ext cx="1063226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1063226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4985093" y="3308412"/>
        <a:ext cx="53161" cy="53161"/>
      </dsp:txXfrm>
    </dsp:sp>
    <dsp:sp modelId="{11C253B3-7047-4040-A18E-AA8F007D4A0E}">
      <dsp:nvSpPr>
        <dsp:cNvPr id="0" name=""/>
        <dsp:cNvSpPr/>
      </dsp:nvSpPr>
      <dsp:spPr>
        <a:xfrm>
          <a:off x="5394851" y="3310228"/>
          <a:ext cx="1159228" cy="115922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solidFill>
                <a:srgbClr val="C00000"/>
              </a:solidFill>
            </a:rPr>
            <a:t>Sedentarismo</a:t>
          </a:r>
          <a:endParaRPr lang="pt-BR" sz="1100" kern="1200" dirty="0">
            <a:solidFill>
              <a:srgbClr val="C00000"/>
            </a:solidFill>
          </a:endParaRPr>
        </a:p>
      </dsp:txBody>
      <dsp:txXfrm>
        <a:off x="5564616" y="3479993"/>
        <a:ext cx="819698" cy="819698"/>
      </dsp:txXfrm>
    </dsp:sp>
    <dsp:sp modelId="{BFD888B2-D146-428D-A4DE-496D931E1F53}">
      <dsp:nvSpPr>
        <dsp:cNvPr id="0" name=""/>
        <dsp:cNvSpPr/>
      </dsp:nvSpPr>
      <dsp:spPr>
        <a:xfrm rot="4172412">
          <a:off x="3905652" y="3808506"/>
          <a:ext cx="1063368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1063368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4410752" y="3794754"/>
        <a:ext cx="53168" cy="53168"/>
      </dsp:txXfrm>
    </dsp:sp>
    <dsp:sp modelId="{E434AB58-EEA1-4C72-AA8F-C482E762534F}">
      <dsp:nvSpPr>
        <dsp:cNvPr id="0" name=""/>
        <dsp:cNvSpPr/>
      </dsp:nvSpPr>
      <dsp:spPr>
        <a:xfrm>
          <a:off x="4246177" y="4282919"/>
          <a:ext cx="1159228" cy="115922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solidFill>
                <a:srgbClr val="C00000"/>
              </a:solidFill>
            </a:rPr>
            <a:t>Alimentação</a:t>
          </a:r>
          <a:endParaRPr lang="pt-BR" sz="1100" kern="1200" dirty="0">
            <a:solidFill>
              <a:srgbClr val="C00000"/>
            </a:solidFill>
          </a:endParaRPr>
        </a:p>
      </dsp:txBody>
      <dsp:txXfrm>
        <a:off x="4415942" y="4452684"/>
        <a:ext cx="819698" cy="819698"/>
      </dsp:txXfrm>
    </dsp:sp>
    <dsp:sp modelId="{4428CA7B-46DE-49DA-BECD-E56F959CF3CF}">
      <dsp:nvSpPr>
        <dsp:cNvPr id="0" name=""/>
        <dsp:cNvSpPr/>
      </dsp:nvSpPr>
      <dsp:spPr>
        <a:xfrm rot="6572098">
          <a:off x="3156657" y="3806830"/>
          <a:ext cx="1046794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1046794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 rot="10800000">
        <a:off x="3653885" y="3793492"/>
        <a:ext cx="52339" cy="52339"/>
      </dsp:txXfrm>
    </dsp:sp>
    <dsp:sp modelId="{586CFAAA-1E6D-4093-AB61-FCD078650FD7}">
      <dsp:nvSpPr>
        <dsp:cNvPr id="0" name=""/>
        <dsp:cNvSpPr/>
      </dsp:nvSpPr>
      <dsp:spPr>
        <a:xfrm>
          <a:off x="2731613" y="4279567"/>
          <a:ext cx="1159228" cy="115922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solidFill>
                <a:srgbClr val="C00000"/>
              </a:solidFill>
            </a:rPr>
            <a:t>Genética</a:t>
          </a:r>
        </a:p>
      </dsp:txBody>
      <dsp:txXfrm>
        <a:off x="2901378" y="4449332"/>
        <a:ext cx="819698" cy="819698"/>
      </dsp:txXfrm>
    </dsp:sp>
    <dsp:sp modelId="{29651424-991C-471F-98D5-4A6E288BC366}">
      <dsp:nvSpPr>
        <dsp:cNvPr id="0" name=""/>
        <dsp:cNvSpPr/>
      </dsp:nvSpPr>
      <dsp:spPr>
        <a:xfrm rot="8977134">
          <a:off x="2584977" y="3322160"/>
          <a:ext cx="1034941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1034941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 rot="10800000">
        <a:off x="3076574" y="3309119"/>
        <a:ext cx="51747" cy="51747"/>
      </dsp:txXfrm>
    </dsp:sp>
    <dsp:sp modelId="{B4F09307-9EF6-4957-9E6A-CF9E26DBBA3D}">
      <dsp:nvSpPr>
        <dsp:cNvPr id="0" name=""/>
        <dsp:cNvSpPr/>
      </dsp:nvSpPr>
      <dsp:spPr>
        <a:xfrm>
          <a:off x="1576399" y="3310228"/>
          <a:ext cx="1159228" cy="1159228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solidFill>
                <a:srgbClr val="FF0000"/>
              </a:solidFill>
            </a:rPr>
            <a:t>RAÇA NEGRA</a:t>
          </a:r>
          <a:endParaRPr lang="pt-BR" sz="1100" kern="1200" dirty="0">
            <a:solidFill>
              <a:srgbClr val="FF0000"/>
            </a:solidFill>
          </a:endParaRPr>
        </a:p>
      </dsp:txBody>
      <dsp:txXfrm>
        <a:off x="1746164" y="3479993"/>
        <a:ext cx="819698" cy="819698"/>
      </dsp:txXfrm>
    </dsp:sp>
    <dsp:sp modelId="{8E9BB30F-BE5C-43C8-A441-E1E1D17FCACD}">
      <dsp:nvSpPr>
        <dsp:cNvPr id="0" name=""/>
        <dsp:cNvSpPr/>
      </dsp:nvSpPr>
      <dsp:spPr>
        <a:xfrm rot="11392999">
          <a:off x="2457532" y="2579603"/>
          <a:ext cx="1027964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1027964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 rot="10800000">
        <a:off x="2945816" y="2566736"/>
        <a:ext cx="51398" cy="51398"/>
      </dsp:txXfrm>
    </dsp:sp>
    <dsp:sp modelId="{6A68E32E-CDF5-4E1C-B125-7B256BBE21CC}">
      <dsp:nvSpPr>
        <dsp:cNvPr id="0" name=""/>
        <dsp:cNvSpPr/>
      </dsp:nvSpPr>
      <dsp:spPr>
        <a:xfrm>
          <a:off x="1314534" y="1825114"/>
          <a:ext cx="1159228" cy="1159228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solidFill>
                <a:srgbClr val="FF0000"/>
              </a:solidFill>
            </a:rPr>
            <a:t>Idade</a:t>
          </a:r>
          <a:endParaRPr lang="pt-BR" sz="1100" kern="1200" dirty="0">
            <a:solidFill>
              <a:srgbClr val="FF0000"/>
            </a:solidFill>
          </a:endParaRPr>
        </a:p>
      </dsp:txBody>
      <dsp:txXfrm>
        <a:off x="1484299" y="1994879"/>
        <a:ext cx="819698" cy="819698"/>
      </dsp:txXfrm>
    </dsp:sp>
    <dsp:sp modelId="{B11BC5E4-AEEB-4623-8F2A-8D1E1047E8DE}">
      <dsp:nvSpPr>
        <dsp:cNvPr id="0" name=""/>
        <dsp:cNvSpPr/>
      </dsp:nvSpPr>
      <dsp:spPr>
        <a:xfrm rot="13812205">
          <a:off x="2833931" y="1926609"/>
          <a:ext cx="1029180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1029180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 rot="10800000">
        <a:off x="3322791" y="1913712"/>
        <a:ext cx="51459" cy="51459"/>
      </dsp:txXfrm>
    </dsp:sp>
    <dsp:sp modelId="{8EE0BB4D-F4F5-4211-87A1-DBE4271B0045}">
      <dsp:nvSpPr>
        <dsp:cNvPr id="0" name=""/>
        <dsp:cNvSpPr/>
      </dsp:nvSpPr>
      <dsp:spPr>
        <a:xfrm>
          <a:off x="2068546" y="519126"/>
          <a:ext cx="1159228" cy="1159228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baseline="0" dirty="0" smtClean="0">
              <a:solidFill>
                <a:srgbClr val="C00000"/>
              </a:solidFill>
            </a:rPr>
            <a:t>BAIXO NÍVEL SOCIO-ECONOMICO</a:t>
          </a:r>
          <a:endParaRPr lang="pt-BR" sz="1100" kern="1200" baseline="0" dirty="0">
            <a:solidFill>
              <a:srgbClr val="C00000"/>
            </a:solidFill>
          </a:endParaRPr>
        </a:p>
      </dsp:txBody>
      <dsp:txXfrm>
        <a:off x="2238311" y="688891"/>
        <a:ext cx="819698" cy="819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5BCCC-4062-4318-A8A7-AECAA68C0E34}">
      <dsp:nvSpPr>
        <dsp:cNvPr id="0" name=""/>
        <dsp:cNvSpPr/>
      </dsp:nvSpPr>
      <dsp:spPr>
        <a:xfrm>
          <a:off x="8140555" y="985408"/>
          <a:ext cx="91440" cy="1599515"/>
        </a:xfrm>
        <a:custGeom>
          <a:avLst/>
          <a:gdLst/>
          <a:ahLst/>
          <a:cxnLst/>
          <a:rect l="0" t="0" r="0" b="0"/>
          <a:pathLst>
            <a:path>
              <a:moveTo>
                <a:pt x="66935" y="0"/>
              </a:moveTo>
              <a:lnTo>
                <a:pt x="66935" y="1393443"/>
              </a:lnTo>
              <a:lnTo>
                <a:pt x="45720" y="1393443"/>
              </a:lnTo>
              <a:lnTo>
                <a:pt x="45720" y="159951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E8C74-17F9-4CA0-97FA-B260A0937A20}">
      <dsp:nvSpPr>
        <dsp:cNvPr id="0" name=""/>
        <dsp:cNvSpPr/>
      </dsp:nvSpPr>
      <dsp:spPr>
        <a:xfrm>
          <a:off x="4645379" y="985408"/>
          <a:ext cx="1187370" cy="412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072"/>
              </a:lnTo>
              <a:lnTo>
                <a:pt x="1187370" y="206072"/>
              </a:lnTo>
              <a:lnTo>
                <a:pt x="1187370" y="41214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BC7E6-4BC0-4287-886F-48B07ED45AA9}">
      <dsp:nvSpPr>
        <dsp:cNvPr id="0" name=""/>
        <dsp:cNvSpPr/>
      </dsp:nvSpPr>
      <dsp:spPr>
        <a:xfrm>
          <a:off x="3232581" y="4797446"/>
          <a:ext cx="219981" cy="867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7526"/>
              </a:lnTo>
              <a:lnTo>
                <a:pt x="219981" y="86752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83C9A-0C5F-4F0B-895C-B2595B89934C}">
      <dsp:nvSpPr>
        <dsp:cNvPr id="0" name=""/>
        <dsp:cNvSpPr/>
      </dsp:nvSpPr>
      <dsp:spPr>
        <a:xfrm>
          <a:off x="3458009" y="3772294"/>
          <a:ext cx="2403179" cy="44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371"/>
              </a:lnTo>
              <a:lnTo>
                <a:pt x="2403179" y="243371"/>
              </a:lnTo>
              <a:lnTo>
                <a:pt x="2403179" y="44944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6D82-2DC4-4C6A-A48D-44570ECA1B7D}">
      <dsp:nvSpPr>
        <dsp:cNvPr id="0" name=""/>
        <dsp:cNvSpPr/>
      </dsp:nvSpPr>
      <dsp:spPr>
        <a:xfrm>
          <a:off x="3412289" y="2378851"/>
          <a:ext cx="91440" cy="4121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14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A1E6F-2AF5-4B9A-BB18-46009B356DE6}">
      <dsp:nvSpPr>
        <dsp:cNvPr id="0" name=""/>
        <dsp:cNvSpPr/>
      </dsp:nvSpPr>
      <dsp:spPr>
        <a:xfrm>
          <a:off x="3458009" y="985408"/>
          <a:ext cx="1187370" cy="412145"/>
        </a:xfrm>
        <a:custGeom>
          <a:avLst/>
          <a:gdLst/>
          <a:ahLst/>
          <a:cxnLst/>
          <a:rect l="0" t="0" r="0" b="0"/>
          <a:pathLst>
            <a:path>
              <a:moveTo>
                <a:pt x="1187370" y="0"/>
              </a:moveTo>
              <a:lnTo>
                <a:pt x="1187370" y="206072"/>
              </a:lnTo>
              <a:lnTo>
                <a:pt x="0" y="206072"/>
              </a:lnTo>
              <a:lnTo>
                <a:pt x="0" y="41214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E09F4-A0F6-450A-BCB1-CA3E58C05BFD}">
      <dsp:nvSpPr>
        <dsp:cNvPr id="0" name=""/>
        <dsp:cNvSpPr/>
      </dsp:nvSpPr>
      <dsp:spPr>
        <a:xfrm>
          <a:off x="3664081" y="4110"/>
          <a:ext cx="1962595" cy="9812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HAS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 </a:t>
          </a:r>
          <a:r>
            <a:rPr lang="pt-BR" sz="1700" kern="1200" dirty="0" smtClean="0"/>
            <a:t>Estágio I</a:t>
          </a:r>
          <a:endParaRPr lang="pt-BR" sz="1700" kern="1200" dirty="0"/>
        </a:p>
      </dsp:txBody>
      <dsp:txXfrm>
        <a:off x="3664081" y="4110"/>
        <a:ext cx="1962595" cy="981297"/>
      </dsp:txXfrm>
    </dsp:sp>
    <dsp:sp modelId="{1C5A672E-31EE-4509-997B-7E4DFD74BFD1}">
      <dsp:nvSpPr>
        <dsp:cNvPr id="0" name=""/>
        <dsp:cNvSpPr/>
      </dsp:nvSpPr>
      <dsp:spPr>
        <a:xfrm>
          <a:off x="2476711" y="1397553"/>
          <a:ext cx="1962595" cy="9812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Risco CV baixo e moderado</a:t>
          </a:r>
          <a:endParaRPr lang="pt-BR" sz="1700" kern="1200" dirty="0"/>
        </a:p>
      </dsp:txBody>
      <dsp:txXfrm>
        <a:off x="2476711" y="1397553"/>
        <a:ext cx="1962595" cy="981297"/>
      </dsp:txXfrm>
    </dsp:sp>
    <dsp:sp modelId="{67BEC20D-8161-42D0-98F9-D4BEA4741357}">
      <dsp:nvSpPr>
        <dsp:cNvPr id="0" name=""/>
        <dsp:cNvSpPr/>
      </dsp:nvSpPr>
      <dsp:spPr>
        <a:xfrm>
          <a:off x="2476711" y="2790996"/>
          <a:ext cx="1962595" cy="9812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Monoterpia (todas as classes, exceeto os vasodilatadores ddiretos)</a:t>
          </a:r>
          <a:endParaRPr lang="pt-BR" sz="1700" kern="1200" dirty="0"/>
        </a:p>
      </dsp:txBody>
      <dsp:txXfrm>
        <a:off x="2476711" y="2790996"/>
        <a:ext cx="1962595" cy="981297"/>
      </dsp:txXfrm>
    </dsp:sp>
    <dsp:sp modelId="{5AC403BC-0AE7-4FDE-A5C8-46FD6E3180DF}">
      <dsp:nvSpPr>
        <dsp:cNvPr id="0" name=""/>
        <dsp:cNvSpPr/>
      </dsp:nvSpPr>
      <dsp:spPr>
        <a:xfrm>
          <a:off x="2575429" y="4221738"/>
          <a:ext cx="6571517" cy="5757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Resposta inadequada ou efeitos adversos não toleráveis</a:t>
          </a:r>
          <a:endParaRPr lang="pt-BR" sz="1700" kern="1200" dirty="0"/>
        </a:p>
      </dsp:txBody>
      <dsp:txXfrm>
        <a:off x="2575429" y="4221738"/>
        <a:ext cx="6571517" cy="575707"/>
      </dsp:txXfrm>
    </dsp:sp>
    <dsp:sp modelId="{C79115E6-87A4-4412-94BD-621433C79F38}">
      <dsp:nvSpPr>
        <dsp:cNvPr id="0" name=""/>
        <dsp:cNvSpPr/>
      </dsp:nvSpPr>
      <dsp:spPr>
        <a:xfrm>
          <a:off x="3452562" y="5174324"/>
          <a:ext cx="4648742" cy="9812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Aumaentar a dose, trocar a medicação,  associar outro anti-hipertensivo</a:t>
          </a:r>
          <a:endParaRPr lang="pt-BR" sz="1700" kern="1200" dirty="0"/>
        </a:p>
      </dsp:txBody>
      <dsp:txXfrm>
        <a:off x="3452562" y="5174324"/>
        <a:ext cx="4648742" cy="981297"/>
      </dsp:txXfrm>
    </dsp:sp>
    <dsp:sp modelId="{9E2EBA6C-0217-44A5-B00A-6887D4D2E559}">
      <dsp:nvSpPr>
        <dsp:cNvPr id="0" name=""/>
        <dsp:cNvSpPr/>
      </dsp:nvSpPr>
      <dsp:spPr>
        <a:xfrm>
          <a:off x="4851452" y="1397553"/>
          <a:ext cx="1962595" cy="9812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Risco CV alto e muito alto</a:t>
          </a:r>
          <a:endParaRPr lang="pt-BR" sz="1700" kern="1200" dirty="0"/>
        </a:p>
      </dsp:txBody>
      <dsp:txXfrm>
        <a:off x="4851452" y="1397553"/>
        <a:ext cx="1962595" cy="981297"/>
      </dsp:txXfrm>
    </dsp:sp>
    <dsp:sp modelId="{225C8CF3-6047-4CFC-AA80-9DCA545E485B}">
      <dsp:nvSpPr>
        <dsp:cNvPr id="0" name=""/>
        <dsp:cNvSpPr/>
      </dsp:nvSpPr>
      <dsp:spPr>
        <a:xfrm>
          <a:off x="7226193" y="4110"/>
          <a:ext cx="1962595" cy="9812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HAS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 Estágios 2 e 3</a:t>
          </a:r>
        </a:p>
      </dsp:txBody>
      <dsp:txXfrm>
        <a:off x="7226193" y="4110"/>
        <a:ext cx="1962595" cy="981297"/>
      </dsp:txXfrm>
    </dsp:sp>
    <dsp:sp modelId="{A07AA41A-20AA-43E5-922F-0386CC3C0113}">
      <dsp:nvSpPr>
        <dsp:cNvPr id="0" name=""/>
        <dsp:cNvSpPr/>
      </dsp:nvSpPr>
      <dsp:spPr>
        <a:xfrm>
          <a:off x="7204977" y="2584923"/>
          <a:ext cx="1962595" cy="9812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Combinações (dois anti-hipertensivos de classses diferentes e em baixas doses)</a:t>
          </a:r>
          <a:endParaRPr lang="pt-BR" sz="1700" kern="1200" dirty="0"/>
        </a:p>
      </dsp:txBody>
      <dsp:txXfrm>
        <a:off x="7204977" y="2584923"/>
        <a:ext cx="1962595" cy="981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7F22A-7E8B-42D6-9D0A-C26F81DB3653}" type="datetimeFigureOut">
              <a:rPr lang="pt-BR" smtClean="0"/>
              <a:t>15/03/2011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668C1-95B7-4FBB-80C6-EFE14D9E1D6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4621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4272-1379-4213-99EF-A2B732BA3C4E}" type="datetimeFigureOut">
              <a:rPr lang="pt-BR" smtClean="0"/>
              <a:t>15/03/2011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5E0A-2825-4560-BA29-FFD3FC6279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062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4272-1379-4213-99EF-A2B732BA3C4E}" type="datetimeFigureOut">
              <a:rPr lang="pt-BR" smtClean="0"/>
              <a:t>15/03/2011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5E0A-2825-4560-BA29-FFD3FC6279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849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4272-1379-4213-99EF-A2B732BA3C4E}" type="datetimeFigureOut">
              <a:rPr lang="pt-BR" smtClean="0"/>
              <a:t>15/03/2011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5E0A-2825-4560-BA29-FFD3FC6279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913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4272-1379-4213-99EF-A2B732BA3C4E}" type="datetimeFigureOut">
              <a:rPr lang="pt-BR" smtClean="0"/>
              <a:t>15/03/2011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5E0A-2825-4560-BA29-FFD3FC6279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283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4272-1379-4213-99EF-A2B732BA3C4E}" type="datetimeFigureOut">
              <a:rPr lang="pt-BR" smtClean="0"/>
              <a:t>15/03/2011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5E0A-2825-4560-BA29-FFD3FC6279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913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4272-1379-4213-99EF-A2B732BA3C4E}" type="datetimeFigureOut">
              <a:rPr lang="pt-BR" smtClean="0"/>
              <a:t>15/03/2011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5E0A-2825-4560-BA29-FFD3FC6279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043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4272-1379-4213-99EF-A2B732BA3C4E}" type="datetimeFigureOut">
              <a:rPr lang="pt-BR" smtClean="0"/>
              <a:t>15/03/2011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5E0A-2825-4560-BA29-FFD3FC6279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630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4272-1379-4213-99EF-A2B732BA3C4E}" type="datetimeFigureOut">
              <a:rPr lang="pt-BR" smtClean="0"/>
              <a:t>15/03/2011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5E0A-2825-4560-BA29-FFD3FC6279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093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4272-1379-4213-99EF-A2B732BA3C4E}" type="datetimeFigureOut">
              <a:rPr lang="pt-BR" smtClean="0"/>
              <a:t>15/03/2011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5E0A-2825-4560-BA29-FFD3FC6279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513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4272-1379-4213-99EF-A2B732BA3C4E}" type="datetimeFigureOut">
              <a:rPr lang="pt-BR" smtClean="0"/>
              <a:t>15/03/2011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5E0A-2825-4560-BA29-FFD3FC6279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580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4272-1379-4213-99EF-A2B732BA3C4E}" type="datetimeFigureOut">
              <a:rPr lang="pt-BR" smtClean="0"/>
              <a:t>15/03/2011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5E0A-2825-4560-BA29-FFD3FC6279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994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64272-1379-4213-99EF-A2B732BA3C4E}" type="datetimeFigureOut">
              <a:rPr lang="pt-BR" smtClean="0"/>
              <a:t>15/03/2011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E5E0A-2825-4560-BA29-FFD3FC6279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014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imgres?imgurl=http://www.fundamig.org.br/2008/arquivos/image/medicamentos.png&amp;imgrefurl=http://www.fundamig.org.br/2009/index.php?pg=ver_informativo&amp;id=719&amp;usg=__0Cxmsjf7-t9Rwcn_UYOBboL5xVQ=&amp;h=433&amp;w=467&amp;sz=265&amp;hl=pt-br&amp;start=2&amp;zoom=1&amp;itbs=1&amp;tbnid=T5luQADJ6WnJeM:&amp;tbnh=119&amp;tbnw=128&amp;prev=/images?q=medicamentos&amp;hl=pt-br&amp;biw=1003&amp;bih=420&amp;gbv=2&amp;tbs=isch:1&amp;ei=kIJ-TZbWJ8-O0QGH053oAw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.br/imgres?imgurl=http://4.bp.blogspot.com/_PFZfqOd95XM/SwQHJkfrBGI/AAAAAAAAADs/wyJuxHrdjgg/s1600/kkk.jpg&amp;imgrefurl=http://carolineferia830640.blogspot.com/2009_11_01_archive.html&amp;usg=__cwKtiZuokNmm_hsEg6x9GuYMtns=&amp;h=430&amp;w=400&amp;sz=46&amp;hl=pt-br&amp;start=156&amp;zoom=1&amp;itbs=1&amp;tbnid=yyTW-s4h0GwCkM:&amp;tbnh=126&amp;tbnw=117&amp;prev=/images?q=expectatica+de+vida&amp;start=140&amp;hl=pt-br&amp;sa=N&amp;gbv=2&amp;ndsp=20&amp;biw=1003&amp;bih=420&amp;tbs=isch:1&amp;ei=9YR-TdqxI4uy0QGMhf3nAw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467544" y="72803"/>
            <a:ext cx="8132440" cy="2088232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C00000"/>
                </a:solidFill>
                <a:latin typeface="Times New Roman" pitchFamily="18" charset="0"/>
              </a:rPr>
              <a:t>Hipertensão Arterial Sistêmica</a:t>
            </a:r>
            <a:endParaRPr lang="pt-BR" sz="5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611560" y="5438056"/>
            <a:ext cx="8136904" cy="1419944"/>
          </a:xfrm>
        </p:spPr>
        <p:txBody>
          <a:bodyPr>
            <a:normAutofit/>
          </a:bodyPr>
          <a:lstStyle/>
          <a:p>
            <a:r>
              <a:rPr lang="pt-BR" sz="2200" dirty="0" smtClean="0">
                <a:solidFill>
                  <a:schemeClr val="bg1"/>
                </a:solidFill>
              </a:rPr>
              <a:t>Tatiana Rodrigues da Costa Pereira</a:t>
            </a:r>
          </a:p>
          <a:p>
            <a:r>
              <a:rPr lang="pt-BR" sz="2200" dirty="0" smtClean="0">
                <a:solidFill>
                  <a:schemeClr val="bg1"/>
                </a:solidFill>
              </a:rPr>
              <a:t>Santa Casa de Misericórdia de </a:t>
            </a:r>
            <a:r>
              <a:rPr lang="pt-BR" sz="2200" dirty="0">
                <a:solidFill>
                  <a:schemeClr val="bg1"/>
                </a:solidFill>
              </a:rPr>
              <a:t>R</a:t>
            </a:r>
            <a:r>
              <a:rPr lang="pt-BR" sz="2200" dirty="0" smtClean="0">
                <a:solidFill>
                  <a:schemeClr val="bg1"/>
                </a:solidFill>
              </a:rPr>
              <a:t>ibeirão Preto</a:t>
            </a:r>
          </a:p>
          <a:p>
            <a:r>
              <a:rPr lang="pt-BR" sz="2200" dirty="0" smtClean="0">
                <a:solidFill>
                  <a:schemeClr val="bg1"/>
                </a:solidFill>
              </a:rPr>
              <a:t>Março/2011</a:t>
            </a:r>
            <a:endParaRPr lang="pt-BR" sz="2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184576" cy="272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0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4584" y="274638"/>
            <a:ext cx="6879416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pt-BR" sz="4800" b="1" dirty="0" smtClean="0">
                <a:solidFill>
                  <a:srgbClr val="C00000"/>
                </a:solidFill>
                <a:latin typeface="Times New Roman" pitchFamily="18" charset="0"/>
              </a:rPr>
              <a:t>Técnica de aferição da PA</a:t>
            </a:r>
            <a:endParaRPr lang="pt-BR" sz="4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0"/>
            <a:ext cx="2268033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1415852"/>
            <a:ext cx="9144000" cy="144016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51520" y="1623655"/>
            <a:ext cx="871296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</a:rPr>
              <a:t>-   </a:t>
            </a:r>
            <a:r>
              <a:rPr lang="pt-BR" sz="2100" dirty="0" smtClean="0">
                <a:solidFill>
                  <a:schemeClr val="bg1"/>
                </a:solidFill>
              </a:rPr>
              <a:t>Realizar pelo menos 2 medidas após 5 minutos de repouso, em ambiente calmo, com paciente sentado, com as costas apoiadas, braço livre e ao nível do coração, utilizando manguito de tamanho adequado, 2-3cm acima da fossa cubital. </a:t>
            </a:r>
          </a:p>
          <a:p>
            <a:pPr marL="285750" indent="-285750" algn="just">
              <a:buFontTx/>
              <a:buChar char="-"/>
            </a:pPr>
            <a:r>
              <a:rPr lang="pt-BR" sz="2100" dirty="0" smtClean="0">
                <a:solidFill>
                  <a:schemeClr val="bg1"/>
                </a:solidFill>
              </a:rPr>
              <a:t>Evitar atividade física 1 hora antes </a:t>
            </a:r>
          </a:p>
          <a:p>
            <a:pPr marL="285750" indent="-285750" algn="just">
              <a:buFontTx/>
              <a:buChar char="-"/>
            </a:pPr>
            <a:r>
              <a:rPr lang="pt-BR" sz="2100" dirty="0" smtClean="0">
                <a:solidFill>
                  <a:schemeClr val="bg1"/>
                </a:solidFill>
              </a:rPr>
              <a:t>Evitar fumar ou ingerir cafeína, bebida alcoólica, alimentos nos 30 minutos</a:t>
            </a:r>
          </a:p>
          <a:p>
            <a:pPr algn="just"/>
            <a:r>
              <a:rPr lang="pt-BR" sz="2100" dirty="0" smtClean="0">
                <a:solidFill>
                  <a:schemeClr val="bg1"/>
                </a:solidFill>
              </a:rPr>
              <a:t>que antecedem a avaliação pressórica</a:t>
            </a:r>
          </a:p>
          <a:p>
            <a:pPr marL="285750" indent="-285750" algn="just">
              <a:buFontTx/>
              <a:buChar char="-"/>
            </a:pPr>
            <a:r>
              <a:rPr lang="pt-BR" sz="2100" dirty="0" smtClean="0">
                <a:solidFill>
                  <a:schemeClr val="bg1"/>
                </a:solidFill>
              </a:rPr>
              <a:t>Certificar de que o paciente não está com a bexiga cheia </a:t>
            </a:r>
          </a:p>
          <a:p>
            <a:pPr marL="285750" indent="-285750" algn="just">
              <a:buFontTx/>
              <a:buChar char="-"/>
            </a:pPr>
            <a:r>
              <a:rPr lang="pt-BR" sz="2100" dirty="0" smtClean="0">
                <a:solidFill>
                  <a:schemeClr val="bg1"/>
                </a:solidFill>
              </a:rPr>
              <a:t>Realizar aferição em posição supina e ortostática, pelo menos na primeira</a:t>
            </a:r>
          </a:p>
          <a:p>
            <a:pPr algn="just"/>
            <a:r>
              <a:rPr lang="pt-BR" sz="2100" dirty="0">
                <a:solidFill>
                  <a:schemeClr val="bg1"/>
                </a:solidFill>
              </a:rPr>
              <a:t>a</a:t>
            </a:r>
            <a:r>
              <a:rPr lang="pt-BR" sz="2100" dirty="0" smtClean="0">
                <a:solidFill>
                  <a:schemeClr val="bg1"/>
                </a:solidFill>
              </a:rPr>
              <a:t>valiação em todos os indivíduos, e em todas as avaliações de idosos, diabéticos, portadores de disautonomias, etilistas e/ou em uso de medicações anti-hipertensivas</a:t>
            </a:r>
          </a:p>
          <a:p>
            <a:pPr marL="285750" indent="-285750" algn="just">
              <a:buFontTx/>
              <a:buChar char="-"/>
            </a:pPr>
            <a:r>
              <a:rPr lang="pt-BR" sz="2100" dirty="0" smtClean="0">
                <a:solidFill>
                  <a:schemeClr val="bg1"/>
                </a:solidFill>
              </a:rPr>
              <a:t>Realizar a aferição em ambos os braços. Na presença de diferença de</a:t>
            </a:r>
          </a:p>
          <a:p>
            <a:pPr algn="just"/>
            <a:r>
              <a:rPr lang="pt-BR" sz="2100" dirty="0" smtClean="0">
                <a:solidFill>
                  <a:schemeClr val="bg1"/>
                </a:solidFill>
              </a:rPr>
              <a:t>&gt;20mmHg na PAS e/ou 10mmHg na PAS, deve prosseguir investigação para doença arterial.</a:t>
            </a:r>
          </a:p>
          <a:p>
            <a:pPr marL="285750" indent="-285750" algn="just">
              <a:buFontTx/>
              <a:buChar char="-"/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0"/>
            <a:ext cx="2268033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5564"/>
          <a:stretch/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6" b="-26312"/>
          <a:stretch/>
        </p:blipFill>
        <p:spPr bwMode="auto">
          <a:xfrm>
            <a:off x="4716016" y="0"/>
            <a:ext cx="4427984" cy="923290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4584" y="274638"/>
            <a:ext cx="6879416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C00000"/>
                </a:solidFill>
                <a:latin typeface="Times New Roman" pitchFamily="18" charset="0"/>
              </a:rPr>
              <a:t>Estadiamento</a:t>
            </a:r>
            <a:r>
              <a:rPr lang="pt-BR" sz="4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pt-BR" sz="4800" b="1" dirty="0" smtClean="0">
                <a:solidFill>
                  <a:srgbClr val="C00000"/>
                </a:solidFill>
                <a:latin typeface="Times New Roman" pitchFamily="18" charset="0"/>
              </a:rPr>
              <a:t>da PA</a:t>
            </a:r>
            <a:endParaRPr lang="pt-BR" sz="4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0" y="1415852"/>
            <a:ext cx="9144000" cy="144016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133071"/>
              </p:ext>
            </p:extLst>
          </p:nvPr>
        </p:nvGraphicFramePr>
        <p:xfrm>
          <a:off x="486930" y="2852936"/>
          <a:ext cx="3672408" cy="3734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24136"/>
                <a:gridCol w="1224136"/>
              </a:tblGrid>
              <a:tr h="900555">
                <a:tc>
                  <a:txBody>
                    <a:bodyPr/>
                    <a:lstStyle/>
                    <a:p>
                      <a:r>
                        <a:rPr lang="pt-BR" dirty="0" smtClean="0"/>
                        <a:t>Estágio da PA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PAD</a:t>
                      </a:r>
                      <a:endParaRPr lang="pt-BR" dirty="0"/>
                    </a:p>
                  </a:txBody>
                  <a:tcPr/>
                </a:tc>
              </a:tr>
              <a:tr h="514602">
                <a:tc>
                  <a:txBody>
                    <a:bodyPr/>
                    <a:lstStyle/>
                    <a:p>
                      <a:r>
                        <a:rPr lang="pt-BR" dirty="0" smtClean="0"/>
                        <a:t>Normal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&lt;120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&lt;80</a:t>
                      </a:r>
                      <a:endParaRPr lang="pt-BR" dirty="0"/>
                    </a:p>
                  </a:txBody>
                  <a:tcPr/>
                </a:tc>
              </a:tr>
              <a:tr h="518096">
                <a:tc>
                  <a:txBody>
                    <a:bodyPr/>
                    <a:lstStyle/>
                    <a:p>
                      <a:r>
                        <a:rPr lang="pt-BR" dirty="0" smtClean="0"/>
                        <a:t>Pré-HAS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120-139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80-89</a:t>
                      </a:r>
                      <a:endParaRPr lang="pt-BR" dirty="0"/>
                    </a:p>
                  </a:txBody>
                  <a:tcPr/>
                </a:tc>
              </a:tr>
              <a:tr h="900555">
                <a:tc>
                  <a:txBody>
                    <a:bodyPr/>
                    <a:lstStyle/>
                    <a:p>
                      <a:r>
                        <a:rPr lang="pt-BR" dirty="0" smtClean="0"/>
                        <a:t>HAS Estágio 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140-159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90-99</a:t>
                      </a:r>
                      <a:endParaRPr lang="pt-BR" dirty="0"/>
                    </a:p>
                  </a:txBody>
                  <a:tcPr/>
                </a:tc>
              </a:tr>
              <a:tr h="900555">
                <a:tc>
                  <a:txBody>
                    <a:bodyPr/>
                    <a:lstStyle/>
                    <a:p>
                      <a:r>
                        <a:rPr lang="pt-BR" dirty="0" smtClean="0"/>
                        <a:t>HAS Estágio 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&gt; ou = 160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&gt; ou =</a:t>
                      </a:r>
                      <a:r>
                        <a:rPr lang="pt-BR" baseline="0" dirty="0" smtClean="0"/>
                        <a:t> 100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733217"/>
              </p:ext>
            </p:extLst>
          </p:nvPr>
        </p:nvGraphicFramePr>
        <p:xfrm>
          <a:off x="4571999" y="1844824"/>
          <a:ext cx="4104456" cy="468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/>
                <a:gridCol w="1368152"/>
                <a:gridCol w="1296143"/>
              </a:tblGrid>
              <a:tr h="697099">
                <a:tc>
                  <a:txBody>
                    <a:bodyPr/>
                    <a:lstStyle/>
                    <a:p>
                      <a:r>
                        <a:rPr lang="pt-BR" dirty="0" smtClean="0"/>
                        <a:t>Classificação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PAD</a:t>
                      </a:r>
                      <a:endParaRPr lang="pt-BR" dirty="0"/>
                    </a:p>
                  </a:txBody>
                  <a:tcPr/>
                </a:tc>
              </a:tr>
              <a:tr h="398342">
                <a:tc>
                  <a:txBody>
                    <a:bodyPr/>
                    <a:lstStyle/>
                    <a:p>
                      <a:r>
                        <a:rPr lang="pt-BR" dirty="0" smtClean="0"/>
                        <a:t>Ótima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&lt;120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&lt;80</a:t>
                      </a:r>
                      <a:endParaRPr lang="pt-BR" dirty="0"/>
                    </a:p>
                  </a:txBody>
                  <a:tcPr/>
                </a:tc>
              </a:tr>
              <a:tr h="398342">
                <a:tc>
                  <a:txBody>
                    <a:bodyPr/>
                    <a:lstStyle/>
                    <a:p>
                      <a:r>
                        <a:rPr lang="pt-BR" dirty="0" smtClean="0"/>
                        <a:t>Normal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&lt;130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&lt;85</a:t>
                      </a:r>
                      <a:endParaRPr lang="pt-BR" dirty="0"/>
                    </a:p>
                  </a:txBody>
                  <a:tcPr/>
                </a:tc>
              </a:tr>
              <a:tr h="398342">
                <a:tc>
                  <a:txBody>
                    <a:bodyPr/>
                    <a:lstStyle/>
                    <a:p>
                      <a:r>
                        <a:rPr lang="pt-BR" dirty="0" smtClean="0"/>
                        <a:t>Limítrofe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130-139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85-89</a:t>
                      </a:r>
                      <a:endParaRPr lang="pt-BR" dirty="0"/>
                    </a:p>
                  </a:txBody>
                  <a:tcPr/>
                </a:tc>
              </a:tr>
              <a:tr h="697099">
                <a:tc>
                  <a:txBody>
                    <a:bodyPr/>
                    <a:lstStyle/>
                    <a:p>
                      <a:r>
                        <a:rPr lang="pt-BR" dirty="0" smtClean="0"/>
                        <a:t>HAS Estágio 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140-159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90-99</a:t>
                      </a:r>
                      <a:endParaRPr lang="pt-BR" dirty="0"/>
                    </a:p>
                  </a:txBody>
                  <a:tcPr/>
                </a:tc>
              </a:tr>
              <a:tr h="697099">
                <a:tc>
                  <a:txBody>
                    <a:bodyPr/>
                    <a:lstStyle/>
                    <a:p>
                      <a:r>
                        <a:rPr lang="pt-BR" dirty="0" smtClean="0"/>
                        <a:t>HAS Estágio 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160-179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100-109</a:t>
                      </a:r>
                      <a:endParaRPr lang="pt-BR" dirty="0"/>
                    </a:p>
                  </a:txBody>
                  <a:tcPr/>
                </a:tc>
              </a:tr>
              <a:tr h="697099">
                <a:tc>
                  <a:txBody>
                    <a:bodyPr/>
                    <a:lstStyle/>
                    <a:p>
                      <a:r>
                        <a:rPr lang="pt-BR" dirty="0" smtClean="0"/>
                        <a:t>HAS Estágio 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&gt; ou = 180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&gt; ou =</a:t>
                      </a:r>
                      <a:r>
                        <a:rPr lang="pt-BR" baseline="0" dirty="0" smtClean="0"/>
                        <a:t> 110</a:t>
                      </a:r>
                      <a:endParaRPr lang="pt-BR" dirty="0"/>
                    </a:p>
                  </a:txBody>
                  <a:tcPr/>
                </a:tc>
              </a:tr>
              <a:tr h="697099">
                <a:tc>
                  <a:txBody>
                    <a:bodyPr/>
                    <a:lstStyle/>
                    <a:p>
                      <a:r>
                        <a:rPr lang="pt-BR" dirty="0" smtClean="0"/>
                        <a:t>HAS sistólica isolada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&gt; ou = 140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&lt;90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760" cy="241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5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4584" y="274638"/>
            <a:ext cx="6879416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C00000"/>
                </a:solidFill>
                <a:latin typeface="Times New Roman" pitchFamily="18" charset="0"/>
              </a:rPr>
              <a:t>Estadiamento</a:t>
            </a:r>
            <a:r>
              <a:rPr lang="pt-BR" sz="4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pt-BR" sz="4800" b="1" dirty="0" smtClean="0">
                <a:solidFill>
                  <a:srgbClr val="C00000"/>
                </a:solidFill>
                <a:latin typeface="Times New Roman" pitchFamily="18" charset="0"/>
              </a:rPr>
              <a:t>da PA</a:t>
            </a:r>
            <a:endParaRPr lang="pt-BR" sz="4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0" y="1415852"/>
            <a:ext cx="9144000" cy="144016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0" y="75159"/>
            <a:ext cx="2322110" cy="234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226766"/>
              </p:ext>
            </p:extLst>
          </p:nvPr>
        </p:nvGraphicFramePr>
        <p:xfrm>
          <a:off x="611560" y="3429000"/>
          <a:ext cx="7920880" cy="3078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584176"/>
                <a:gridCol w="1584176"/>
                <a:gridCol w="1584176"/>
                <a:gridCol w="1584176"/>
              </a:tblGrid>
              <a:tr h="51845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Consultório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MAPA</a:t>
                      </a:r>
                      <a:r>
                        <a:rPr lang="pt-BR" baseline="0" dirty="0" smtClean="0"/>
                        <a:t> vigília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AMPA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MRPA</a:t>
                      </a:r>
                      <a:endParaRPr lang="pt-BR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pt-BR" dirty="0" smtClean="0"/>
                        <a:t>Normotensão</a:t>
                      </a:r>
                    </a:p>
                    <a:p>
                      <a:r>
                        <a:rPr lang="pt-BR" dirty="0" smtClean="0"/>
                        <a:t>verdadeira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&lt;140/90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&lt;</a:t>
                      </a:r>
                      <a:r>
                        <a:rPr lang="pt-BR" baseline="0" dirty="0" smtClean="0"/>
                        <a:t> ou = 130/85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&lt; ou = 130/85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&lt; ou = 130/85</a:t>
                      </a:r>
                      <a:endParaRPr lang="pt-BR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pt-BR" dirty="0" smtClean="0"/>
                        <a:t>HAS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&gt; ou = 140/90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&gt; 130/85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&gt; 130/85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&gt; 130/85</a:t>
                      </a:r>
                    </a:p>
                    <a:p>
                      <a:endParaRPr lang="pt-BR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pt-BR" dirty="0" smtClean="0"/>
                        <a:t>HAS do avental branco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&gt; ou = 140/90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&lt; 130/85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&lt; 130/85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&lt; 130/85</a:t>
                      </a:r>
                    </a:p>
                    <a:p>
                      <a:endParaRPr lang="pt-BR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pt-BR" dirty="0" smtClean="0"/>
                        <a:t>HAS mascarada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&lt; ou = 140/90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&gt; 130/85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&gt; 130/85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&gt; 130/85</a:t>
                      </a:r>
                    </a:p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771800" y="1772816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000" b="1" dirty="0" smtClean="0">
                <a:solidFill>
                  <a:schemeClr val="bg1"/>
                </a:solidFill>
              </a:rPr>
              <a:t>Auto-medida da PA (AMPA)</a:t>
            </a:r>
          </a:p>
          <a:p>
            <a:pPr marL="285750" indent="-285750">
              <a:buFontTx/>
              <a:buChar char="-"/>
            </a:pPr>
            <a:r>
              <a:rPr lang="pt-BR" sz="2000" b="1" dirty="0" smtClean="0">
                <a:solidFill>
                  <a:schemeClr val="bg1"/>
                </a:solidFill>
              </a:rPr>
              <a:t>Monitorização ambulatorial da PA de 24h (MAPA)</a:t>
            </a:r>
          </a:p>
          <a:p>
            <a:pPr marL="285750" indent="-285750">
              <a:buFontTx/>
              <a:buChar char="-"/>
            </a:pPr>
            <a:r>
              <a:rPr lang="pt-BR" sz="2000" b="1" dirty="0" smtClean="0">
                <a:solidFill>
                  <a:schemeClr val="bg1"/>
                </a:solidFill>
              </a:rPr>
              <a:t>Monitorização residencial da PA (MRPA)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2292" y="272852"/>
            <a:ext cx="6879416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pt-BR" sz="4800" b="1" dirty="0" smtClean="0">
                <a:solidFill>
                  <a:srgbClr val="C00000"/>
                </a:solidFill>
                <a:latin typeface="Times New Roman" pitchFamily="18" charset="0"/>
              </a:rPr>
              <a:t>Avaliação clínica e laboratorial</a:t>
            </a:r>
            <a:endParaRPr lang="pt-BR" sz="4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0" y="1415852"/>
            <a:ext cx="9144000" cy="144016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89650" y="1772816"/>
            <a:ext cx="88028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400" b="1" dirty="0" smtClean="0">
                <a:solidFill>
                  <a:schemeClr val="bg1"/>
                </a:solidFill>
              </a:rPr>
              <a:t>História clínica completa (início, tratamento prévio,  HF, FR, uso de medicamentos ,  indícios de HAS secundária e lesões de órgãos-alvo, nível sócio-econômico.</a:t>
            </a:r>
          </a:p>
          <a:p>
            <a:pPr marL="342900" indent="-342900">
              <a:buFontTx/>
              <a:buChar char="-"/>
            </a:pPr>
            <a:r>
              <a:rPr lang="pt-BR" sz="2400" b="1" dirty="0" smtClean="0">
                <a:solidFill>
                  <a:schemeClr val="bg1"/>
                </a:solidFill>
              </a:rPr>
              <a:t>Exame físico minucioso</a:t>
            </a:r>
          </a:p>
          <a:p>
            <a:pPr marL="342900" indent="-342900">
              <a:buFontTx/>
              <a:buChar char="-"/>
            </a:pPr>
            <a:r>
              <a:rPr lang="pt-BR" sz="2400" b="1" dirty="0" smtClean="0">
                <a:solidFill>
                  <a:schemeClr val="bg1"/>
                </a:solidFill>
              </a:rPr>
              <a:t>Medida da circunferência abdominal</a:t>
            </a:r>
          </a:p>
          <a:p>
            <a:pPr marL="342900" indent="-342900">
              <a:buFontTx/>
              <a:buChar char="-"/>
            </a:pPr>
            <a:r>
              <a:rPr lang="pt-BR" sz="2400" b="1" dirty="0" smtClean="0">
                <a:solidFill>
                  <a:schemeClr val="bg1"/>
                </a:solidFill>
              </a:rPr>
              <a:t>Índice tornozelo-braquial </a:t>
            </a:r>
          </a:p>
          <a:p>
            <a:pPr marL="1257300" lvl="2" indent="-342900">
              <a:buFontTx/>
              <a:buChar char="-"/>
            </a:pPr>
            <a:r>
              <a:rPr lang="pt-BR" sz="2400" b="1" dirty="0" smtClean="0">
                <a:solidFill>
                  <a:schemeClr val="bg1"/>
                </a:solidFill>
              </a:rPr>
              <a:t>Idade 50-69 anos + tabagismo ou DM</a:t>
            </a:r>
          </a:p>
          <a:p>
            <a:pPr marL="1257300" lvl="2" indent="-342900">
              <a:buFontTx/>
              <a:buChar char="-"/>
            </a:pPr>
            <a:r>
              <a:rPr lang="pt-BR" sz="2400" b="1" dirty="0" smtClean="0">
                <a:solidFill>
                  <a:schemeClr val="bg1"/>
                </a:solidFill>
              </a:rPr>
              <a:t>Idade &gt; ou = 70 anos</a:t>
            </a:r>
          </a:p>
          <a:p>
            <a:pPr marL="1257300" lvl="2" indent="-342900">
              <a:buFontTx/>
              <a:buChar char="-"/>
            </a:pPr>
            <a:r>
              <a:rPr lang="pt-BR" sz="2400" b="1" dirty="0" smtClean="0">
                <a:solidFill>
                  <a:schemeClr val="bg1"/>
                </a:solidFill>
              </a:rPr>
              <a:t>Dor nas pernas ao exercício</a:t>
            </a:r>
          </a:p>
          <a:p>
            <a:pPr marL="1257300" lvl="2" indent="-342900">
              <a:buFontTx/>
              <a:buChar char="-"/>
            </a:pPr>
            <a:r>
              <a:rPr lang="pt-BR" sz="2400" b="1" dirty="0" smtClean="0">
                <a:solidFill>
                  <a:schemeClr val="bg1"/>
                </a:solidFill>
              </a:rPr>
              <a:t>Alteração de pulsos em MMII</a:t>
            </a:r>
          </a:p>
          <a:p>
            <a:pPr marL="1257300" lvl="2" indent="-342900">
              <a:buFontTx/>
              <a:buChar char="-"/>
            </a:pPr>
            <a:r>
              <a:rPr lang="pt-BR" sz="2400" b="1" dirty="0" smtClean="0">
                <a:solidFill>
                  <a:schemeClr val="bg1"/>
                </a:solidFill>
              </a:rPr>
              <a:t>DAC, carotídea ou renal</a:t>
            </a:r>
          </a:p>
          <a:p>
            <a:pPr marL="1257300" lvl="2" indent="-342900">
              <a:buFontTx/>
              <a:buChar char="-"/>
            </a:pPr>
            <a:r>
              <a:rPr lang="pt-BR" sz="2400" b="1" dirty="0" smtClean="0">
                <a:solidFill>
                  <a:schemeClr val="bg1"/>
                </a:solidFill>
              </a:rPr>
              <a:t>Risco cardiovascular intermediário</a:t>
            </a:r>
          </a:p>
        </p:txBody>
      </p:sp>
    </p:spTree>
    <p:extLst>
      <p:ext uri="{BB962C8B-B14F-4D97-AF65-F5344CB8AC3E}">
        <p14:creationId xmlns:p14="http://schemas.microsoft.com/office/powerpoint/2010/main" val="2988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5696" y="272852"/>
            <a:ext cx="6879416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pt-BR" sz="4800" b="1" dirty="0" smtClean="0">
                <a:solidFill>
                  <a:srgbClr val="C00000"/>
                </a:solidFill>
                <a:latin typeface="Times New Roman" pitchFamily="18" charset="0"/>
              </a:rPr>
              <a:t>Avaliação clínica e laboratorial</a:t>
            </a:r>
            <a:endParaRPr lang="pt-BR" sz="4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0" y="1415852"/>
            <a:ext cx="9144000" cy="144016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89650" y="1772816"/>
            <a:ext cx="905435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- Exames </a:t>
            </a:r>
            <a:r>
              <a:rPr lang="pt-BR" sz="2400" b="1" dirty="0">
                <a:solidFill>
                  <a:schemeClr val="bg1"/>
                </a:solidFill>
              </a:rPr>
              <a:t>laboratoriais:  EAS, K+, Cr, glicemia jejum, perfil lipídico, ácido úrico (CLASSE I)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- ECG </a:t>
            </a:r>
            <a:r>
              <a:rPr lang="pt-BR" sz="2400" b="1" dirty="0">
                <a:solidFill>
                  <a:schemeClr val="bg1"/>
                </a:solidFill>
              </a:rPr>
              <a:t>(CLASSE I)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- RX </a:t>
            </a:r>
            <a:r>
              <a:rPr lang="pt-BR" sz="2400" b="1" dirty="0">
                <a:solidFill>
                  <a:schemeClr val="bg1"/>
                </a:solidFill>
              </a:rPr>
              <a:t>Tórax: suspeita de IC, doença pulmonar ou de aorta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- ECOcardiograma</a:t>
            </a:r>
            <a:r>
              <a:rPr lang="pt-BR" sz="2400" b="1" dirty="0">
                <a:solidFill>
                  <a:schemeClr val="bg1"/>
                </a:solidFill>
              </a:rPr>
              <a:t>:  HAS estágio 1 ou 2 sem sobrecarga de VE ao ECG mas com 2 ou mais fatores de risco,  HAS com suspeita de IC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- Microalbuminúria</a:t>
            </a:r>
            <a:r>
              <a:rPr lang="pt-BR" sz="2400" b="1" dirty="0">
                <a:solidFill>
                  <a:schemeClr val="bg1"/>
                </a:solidFill>
              </a:rPr>
              <a:t>: HAS+DM, HAS+Sd. Metabólica, HAS com 2 ou mais fatores de risco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- US </a:t>
            </a:r>
            <a:r>
              <a:rPr lang="pt-BR" sz="2400" b="1" dirty="0">
                <a:solidFill>
                  <a:schemeClr val="bg1"/>
                </a:solidFill>
              </a:rPr>
              <a:t>Carótidas: sopro carotídeo, sinais de doença cerebrovascular,  doença aterosclerótica em outros </a:t>
            </a:r>
            <a:r>
              <a:rPr lang="pt-BR" sz="2400" b="1" dirty="0" smtClean="0">
                <a:solidFill>
                  <a:schemeClr val="bg1"/>
                </a:solidFill>
              </a:rPr>
              <a:t>territórios.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- Teste ergométrico:  HAS controlada com HF+ pra DAC,  DM ou suspeita de doença coronariana estável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- Hb glicada: HAS+DM</a:t>
            </a:r>
          </a:p>
          <a:p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" y="116632"/>
            <a:ext cx="1869369" cy="167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92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9068" y="130695"/>
            <a:ext cx="6879416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C00000"/>
                </a:solidFill>
                <a:latin typeface="Times New Roman" pitchFamily="18" charset="0"/>
              </a:rPr>
              <a:t>Estratificação do risco</a:t>
            </a:r>
            <a:endParaRPr lang="pt-BR" sz="4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26" y="1273695"/>
            <a:ext cx="8633699" cy="532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9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650" y="203647"/>
            <a:ext cx="6609238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C00000"/>
                </a:solidFill>
                <a:latin typeface="Times New Roman" pitchFamily="18" charset="0"/>
              </a:rPr>
              <a:t>Complicações</a:t>
            </a:r>
            <a:endParaRPr lang="pt-BR" sz="4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0" y="1415852"/>
            <a:ext cx="9144000" cy="144016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98170" y="1772816"/>
            <a:ext cx="678000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600" b="1" dirty="0" smtClean="0">
                <a:solidFill>
                  <a:schemeClr val="bg1"/>
                </a:solidFill>
              </a:rPr>
              <a:t>Podem ser hipertensivas ou ateroscleróticas:</a:t>
            </a:r>
          </a:p>
          <a:p>
            <a:pPr algn="just"/>
            <a:endParaRPr lang="pt-BR" sz="2600" b="1" dirty="0" smtClean="0">
              <a:solidFill>
                <a:schemeClr val="bg1"/>
              </a:solidFill>
            </a:endParaRPr>
          </a:p>
          <a:p>
            <a:pPr algn="just"/>
            <a:endParaRPr lang="pt-BR" sz="2600" b="1" dirty="0" smtClean="0">
              <a:solidFill>
                <a:schemeClr val="bg1"/>
              </a:solidFill>
            </a:endParaRPr>
          </a:p>
          <a:p>
            <a:pPr marL="800100" lvl="1" indent="-342900" algn="just">
              <a:buFontTx/>
              <a:buChar char="-"/>
            </a:pPr>
            <a:r>
              <a:rPr lang="pt-BR" sz="2600" b="1" dirty="0" smtClean="0">
                <a:solidFill>
                  <a:schemeClr val="bg1"/>
                </a:solidFill>
              </a:rPr>
              <a:t>Doença cardiovascular : SCA, IC, HVE, AAA, </a:t>
            </a:r>
          </a:p>
          <a:p>
            <a:pPr lvl="1" algn="just"/>
            <a:r>
              <a:rPr lang="pt-BR" sz="2600" b="1" dirty="0" smtClean="0">
                <a:solidFill>
                  <a:schemeClr val="bg1"/>
                </a:solidFill>
              </a:rPr>
              <a:t>dissecção aórtica, doença arterial periférica, </a:t>
            </a:r>
          </a:p>
          <a:p>
            <a:pPr lvl="1" algn="just"/>
            <a:r>
              <a:rPr lang="pt-BR" sz="2600" b="1" dirty="0" smtClean="0">
                <a:solidFill>
                  <a:schemeClr val="bg1"/>
                </a:solidFill>
              </a:rPr>
              <a:t>retinopatia</a:t>
            </a:r>
          </a:p>
          <a:p>
            <a:pPr marL="800100" lvl="1" indent="-342900" algn="just">
              <a:buFontTx/>
              <a:buChar char="-"/>
            </a:pPr>
            <a:r>
              <a:rPr lang="pt-BR" sz="2600" b="1" dirty="0" smtClean="0">
                <a:solidFill>
                  <a:schemeClr val="bg1"/>
                </a:solidFill>
              </a:rPr>
              <a:t>Doença cerebrovascular:  AVC, AIT, demência</a:t>
            </a:r>
          </a:p>
          <a:p>
            <a:pPr marL="800100" lvl="1" indent="-342900" algn="just">
              <a:buFontTx/>
              <a:buChar char="-"/>
            </a:pPr>
            <a:r>
              <a:rPr lang="pt-BR" sz="2600" b="1" dirty="0" smtClean="0">
                <a:solidFill>
                  <a:schemeClr val="bg1"/>
                </a:solidFill>
              </a:rPr>
              <a:t>Doença renal crônica: nefroesclerose </a:t>
            </a:r>
          </a:p>
          <a:p>
            <a:pPr lvl="1" algn="just"/>
            <a:r>
              <a:rPr lang="pt-BR" sz="2600" b="1" dirty="0">
                <a:solidFill>
                  <a:schemeClr val="bg1"/>
                </a:solidFill>
              </a:rPr>
              <a:t>h</a:t>
            </a:r>
            <a:r>
              <a:rPr lang="pt-BR" sz="2600" b="1" dirty="0" smtClean="0">
                <a:solidFill>
                  <a:schemeClr val="bg1"/>
                </a:solidFill>
              </a:rPr>
              <a:t>ipertensiva, microalbuminúria, IRC</a:t>
            </a:r>
            <a:endParaRPr lang="pt-BR" sz="2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515068"/>
              </p:ext>
            </p:extLst>
          </p:nvPr>
        </p:nvGraphicFramePr>
        <p:xfrm>
          <a:off x="9144000" y="449396"/>
          <a:ext cx="6284512" cy="21945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42256"/>
                <a:gridCol w="3142256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Sem risco adicional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Tratamento</a:t>
                      </a:r>
                      <a:r>
                        <a:rPr lang="pt-BR" baseline="0" dirty="0" smtClean="0"/>
                        <a:t> não farmalógico </a:t>
                      </a:r>
                      <a:r>
                        <a:rPr lang="pt-BR" dirty="0" smtClean="0"/>
                        <a:t>isolado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Risco adicional baixo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Tratamento não farmacológico</a:t>
                      </a:r>
                      <a:r>
                        <a:rPr lang="pt-BR" baseline="0" dirty="0" smtClean="0"/>
                        <a:t> por 6 meses. Se não atingir a meta, associar medicação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Risco adicional médio, alto e muito</a:t>
                      </a:r>
                      <a:r>
                        <a:rPr lang="pt-BR" baseline="0" dirty="0" smtClean="0"/>
                        <a:t> alto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Tratamento</a:t>
                      </a:r>
                      <a:r>
                        <a:rPr lang="pt-BR" baseline="0" dirty="0" smtClean="0"/>
                        <a:t> não farmacológico + tratamento farmacológico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915816" y="200364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291" y="2780928"/>
            <a:ext cx="1569126" cy="138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052" y="507953"/>
            <a:ext cx="1760247" cy="168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427" y="4950358"/>
            <a:ext cx="1433990" cy="129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5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0"/>
            <a:ext cx="6879416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C00000"/>
                </a:solidFill>
                <a:latin typeface="Times New Roman" pitchFamily="18" charset="0"/>
              </a:rPr>
              <a:t>Tratamento</a:t>
            </a:r>
            <a:endParaRPr lang="pt-BR" sz="4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44825" y="1087167"/>
            <a:ext cx="9144000" cy="144016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89650" y="1772816"/>
            <a:ext cx="905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-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9288">
            <a:off x="259433" y="251925"/>
            <a:ext cx="1433657" cy="108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4537">
            <a:off x="197976" y="1534351"/>
            <a:ext cx="1529751" cy="101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5939">
            <a:off x="185203" y="2820700"/>
            <a:ext cx="1340999" cy="93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805238"/>
              </p:ext>
            </p:extLst>
          </p:nvPr>
        </p:nvGraphicFramePr>
        <p:xfrm>
          <a:off x="9144000" y="449396"/>
          <a:ext cx="6284512" cy="21945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42256"/>
                <a:gridCol w="3142256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Sem risco adicional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Tratamento</a:t>
                      </a:r>
                      <a:r>
                        <a:rPr lang="pt-BR" baseline="0" dirty="0" smtClean="0"/>
                        <a:t> não farmalógico </a:t>
                      </a:r>
                      <a:r>
                        <a:rPr lang="pt-BR" dirty="0" smtClean="0"/>
                        <a:t>isolado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Risco adicional baixo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Tratamento não farmacológico</a:t>
                      </a:r>
                      <a:r>
                        <a:rPr lang="pt-BR" baseline="0" dirty="0" smtClean="0"/>
                        <a:t> por 6 meses. Se não atingir a meta, associar medicação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Risco adicional médio, alto e muito</a:t>
                      </a:r>
                      <a:r>
                        <a:rPr lang="pt-BR" baseline="0" dirty="0" smtClean="0"/>
                        <a:t> alto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Tratamento</a:t>
                      </a:r>
                      <a:r>
                        <a:rPr lang="pt-BR" baseline="0" dirty="0" smtClean="0"/>
                        <a:t> não farmacológico + tratamento farmacológico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843809" y="1332079"/>
            <a:ext cx="730019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bg1"/>
                </a:solidFill>
              </a:rPr>
              <a:t>Modificação do estilo de vida:</a:t>
            </a:r>
          </a:p>
          <a:p>
            <a:pPr marL="285750" indent="-285750">
              <a:buFontTx/>
              <a:buChar char="-"/>
            </a:pPr>
            <a:endParaRPr lang="pt-BR" sz="2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Manter IMC entre 18,5 e 24,9kg/m²          </a:t>
            </a:r>
            <a:r>
              <a:rPr lang="pt-BR" sz="2400" dirty="0" smtClean="0">
                <a:solidFill>
                  <a:srgbClr val="FFFF00"/>
                </a:solidFill>
              </a:rPr>
              <a:t>Reduz 5-20 mmHg / 10kg de peso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endParaRPr lang="pt-BR" sz="24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Adotar dieta </a:t>
            </a:r>
            <a:r>
              <a:rPr lang="pt-BR" sz="2400" dirty="0">
                <a:solidFill>
                  <a:schemeClr val="bg1"/>
                </a:solidFill>
              </a:rPr>
              <a:t>DASH </a:t>
            </a:r>
            <a:r>
              <a:rPr lang="pt-BR" sz="2400" dirty="0" smtClean="0">
                <a:solidFill>
                  <a:schemeClr val="bg1"/>
                </a:solidFill>
              </a:rPr>
              <a:t>          </a:t>
            </a:r>
            <a:r>
              <a:rPr lang="pt-BR" sz="2400" dirty="0" smtClean="0">
                <a:solidFill>
                  <a:srgbClr val="FFFF00"/>
                </a:solidFill>
              </a:rPr>
              <a:t>Reduz  8-14mmHg</a:t>
            </a:r>
          </a:p>
          <a:p>
            <a:pPr marL="285750" indent="-285750">
              <a:buFontTx/>
              <a:buChar char="-"/>
            </a:pPr>
            <a:endParaRPr lang="pt-BR" sz="2400" dirty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Reduzir ingesta de sódio para  2g/dia (5g sal/dia)            </a:t>
            </a:r>
            <a:r>
              <a:rPr lang="pt-BR" sz="2400" dirty="0" smtClean="0">
                <a:solidFill>
                  <a:srgbClr val="FFFF00"/>
                </a:solidFill>
              </a:rPr>
              <a:t>Reduz 2-8 mmHg</a:t>
            </a:r>
          </a:p>
          <a:p>
            <a:pPr marL="285750" indent="-285750">
              <a:buFontTx/>
              <a:buChar char="-"/>
            </a:pPr>
            <a:endParaRPr lang="pt-BR" sz="2400" dirty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Limitar consumo de álcool a 30g/dia pra homens e 15g/dia para mulheres           </a:t>
            </a:r>
            <a:r>
              <a:rPr lang="pt-BR" sz="2400" dirty="0" smtClean="0">
                <a:solidFill>
                  <a:srgbClr val="FFFF00"/>
                </a:solidFill>
              </a:rPr>
              <a:t>Reduz 2-4mmHg</a:t>
            </a:r>
          </a:p>
          <a:p>
            <a:pPr marL="285750" indent="-285750">
              <a:buFontTx/>
              <a:buChar char="-"/>
            </a:pPr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-     Praticar atividade física regular          </a:t>
            </a:r>
            <a:r>
              <a:rPr lang="pt-BR" sz="2400" dirty="0" smtClean="0">
                <a:solidFill>
                  <a:srgbClr val="FFFF00"/>
                </a:solidFill>
              </a:rPr>
              <a:t>Reduz 4-9mmHg</a:t>
            </a:r>
            <a:r>
              <a:rPr lang="pt-BR" sz="2400" dirty="0" smtClean="0">
                <a:solidFill>
                  <a:schemeClr val="bg1"/>
                </a:solidFill>
              </a:rPr>
              <a:t>  </a:t>
            </a:r>
            <a:endParaRPr lang="pt-BR" sz="2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Seta para a direita 5"/>
          <p:cNvSpPr/>
          <p:nvPr/>
        </p:nvSpPr>
        <p:spPr>
          <a:xfrm flipV="1">
            <a:off x="6765980" y="2253525"/>
            <a:ext cx="360040" cy="1364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27" y="3292687"/>
            <a:ext cx="3905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057622"/>
            <a:ext cx="3905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15" y="5517232"/>
            <a:ext cx="3905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152" y="6237312"/>
            <a:ext cx="3905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  <a:latin typeface="Times New Roman" pitchFamily="18" charset="0"/>
              </a:rPr>
              <a:t>Tratamento Farmacológico</a:t>
            </a:r>
            <a:endParaRPr lang="pt-BR" sz="4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9552" y="1700808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  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497734"/>
              </p:ext>
            </p:extLst>
          </p:nvPr>
        </p:nvGraphicFramePr>
        <p:xfrm>
          <a:off x="529630" y="2079625"/>
          <a:ext cx="5184576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136576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Categoria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Meta a ser atingida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HAS estágio 1 e 2  com risco cardiovascular baixo e médio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&lt; 140x90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HAS </a:t>
                      </a:r>
                      <a:r>
                        <a:rPr lang="pt-BR" baseline="0" dirty="0" smtClean="0"/>
                        <a:t> com risco cardiovascular alto e muito alto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130x80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HAS com 3 ou mais fatores de risco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130x80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HAS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+ DM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130x80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HAS + SM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130x80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HAS com LOA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130x80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HAS com IR</a:t>
                      </a:r>
                      <a:r>
                        <a:rPr lang="pt-BR" baseline="0" dirty="0" smtClean="0"/>
                        <a:t> com proteinúria &gt;1g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130x80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994" y="1378853"/>
            <a:ext cx="252028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0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4584" y="274638"/>
            <a:ext cx="6879416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C00000"/>
                </a:solidFill>
                <a:latin typeface="Times New Roman" pitchFamily="18" charset="0"/>
              </a:rPr>
              <a:t>Definição</a:t>
            </a:r>
            <a:endParaRPr lang="pt-BR" sz="4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Condição clínica multifatorial caracterizada por níveis sustentados de pressão arterial &gt; ou = 140x90mmHg, frequentemente associada a alterações funcionais e/ou estruturais dos órgãos-alvo (coração, encéfalo, rins e vasos sanguíneos) e a alterações metabólicas, com consequente aumento do risco de eventos cardiovasculares.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0"/>
            <a:ext cx="2268033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1415852"/>
            <a:ext cx="9144000" cy="144016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42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843834780"/>
              </p:ext>
            </p:extLst>
          </p:nvPr>
        </p:nvGraphicFramePr>
        <p:xfrm>
          <a:off x="-900608" y="367289"/>
          <a:ext cx="9361040" cy="6157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2" name="Conector reto 21"/>
          <p:cNvCxnSpPr/>
          <p:nvPr/>
        </p:nvCxnSpPr>
        <p:spPr>
          <a:xfrm>
            <a:off x="5580112" y="2676922"/>
            <a:ext cx="0" cy="74406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5580112" y="3420988"/>
            <a:ext cx="1008112" cy="2515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7306666" y="3891322"/>
            <a:ext cx="0" cy="648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8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39552" y="1700808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  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309018"/>
              </p:ext>
            </p:extLst>
          </p:nvPr>
        </p:nvGraphicFramePr>
        <p:xfrm>
          <a:off x="0" y="0"/>
          <a:ext cx="9144001" cy="681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903"/>
                <a:gridCol w="2668549"/>
                <a:gridCol w="2668549"/>
              </a:tblGrid>
              <a:tr h="474702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Classe</a:t>
                      </a:r>
                      <a:r>
                        <a:rPr lang="pt-BR" b="1" baseline="0" dirty="0" smtClean="0">
                          <a:solidFill>
                            <a:schemeClr val="bg1"/>
                          </a:solidFill>
                        </a:rPr>
                        <a:t> de droga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Indicação</a:t>
                      </a:r>
                      <a:endParaRPr lang="pt-B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Contra-indicação</a:t>
                      </a:r>
                      <a:endParaRPr lang="pt-B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7719">
                <a:tc>
                  <a:txBody>
                    <a:bodyPr/>
                    <a:lstStyle/>
                    <a:p>
                      <a:r>
                        <a:rPr lang="pt-BR" b="1" baseline="0" dirty="0" smtClean="0">
                          <a:solidFill>
                            <a:schemeClr val="tx1"/>
                          </a:solidFill>
                        </a:rPr>
                        <a:t>Diuréticos</a:t>
                      </a:r>
                      <a:endParaRPr lang="pt-BR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IC</a:t>
                      </a:r>
                    </a:p>
                    <a:p>
                      <a:r>
                        <a:rPr lang="pt-BR" dirty="0" smtClean="0"/>
                        <a:t>Idade</a:t>
                      </a:r>
                      <a:r>
                        <a:rPr lang="pt-BR" baseline="0" dirty="0" smtClean="0"/>
                        <a:t> avançada</a:t>
                      </a:r>
                    </a:p>
                    <a:p>
                      <a:r>
                        <a:rPr lang="pt-BR" baseline="0" dirty="0" smtClean="0"/>
                        <a:t>HAS sistólica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Gota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07035">
                <a:tc>
                  <a:txBody>
                    <a:bodyPr/>
                    <a:lstStyle/>
                    <a:p>
                      <a:r>
                        <a:rPr lang="pt-BR" b="1" baseline="0" dirty="0" smtClean="0">
                          <a:solidFill>
                            <a:schemeClr val="tx1"/>
                          </a:solidFill>
                        </a:rPr>
                        <a:t>Betabloqueadores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Angina</a:t>
                      </a:r>
                      <a:r>
                        <a:rPr lang="pt-BR" baseline="0" dirty="0" smtClean="0"/>
                        <a:t> ou IAM</a:t>
                      </a:r>
                    </a:p>
                    <a:p>
                      <a:r>
                        <a:rPr lang="pt-BR" baseline="0" dirty="0" smtClean="0"/>
                        <a:t>IC</a:t>
                      </a:r>
                    </a:p>
                    <a:p>
                      <a:r>
                        <a:rPr lang="pt-BR" baseline="0" dirty="0" smtClean="0"/>
                        <a:t>Taquiarritmias</a:t>
                      </a:r>
                    </a:p>
                    <a:p>
                      <a:r>
                        <a:rPr lang="pt-BR" baseline="0" dirty="0" smtClean="0"/>
                        <a:t>Enxaqueca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Asma</a:t>
                      </a:r>
                    </a:p>
                    <a:p>
                      <a:r>
                        <a:rPr lang="pt-BR" dirty="0" smtClean="0"/>
                        <a:t>DPOC</a:t>
                      </a:r>
                    </a:p>
                    <a:p>
                      <a:r>
                        <a:rPr lang="pt-BR" dirty="0" smtClean="0"/>
                        <a:t>Bloqueio</a:t>
                      </a:r>
                      <a:r>
                        <a:rPr lang="pt-BR" baseline="0" dirty="0" smtClean="0"/>
                        <a:t> cardíaco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2964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Alfabloqueadores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Hipertrofia</a:t>
                      </a:r>
                      <a:r>
                        <a:rPr lang="pt-BR" baseline="0" dirty="0" smtClean="0"/>
                        <a:t> prostática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IC incipiente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07035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Bloqueadores</a:t>
                      </a:r>
                      <a:r>
                        <a:rPr lang="pt-BR" b="1" baseline="0" dirty="0" smtClean="0">
                          <a:solidFill>
                            <a:schemeClr val="tx1"/>
                          </a:solidFill>
                        </a:rPr>
                        <a:t>  canais de cálcio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Idade</a:t>
                      </a:r>
                      <a:r>
                        <a:rPr lang="pt-BR" baseline="0" dirty="0" smtClean="0"/>
                        <a:t> avançada</a:t>
                      </a:r>
                    </a:p>
                    <a:p>
                      <a:r>
                        <a:rPr lang="pt-BR" baseline="0" dirty="0" smtClean="0"/>
                        <a:t>HSI</a:t>
                      </a:r>
                    </a:p>
                    <a:p>
                      <a:r>
                        <a:rPr lang="pt-BR" baseline="0" dirty="0" smtClean="0"/>
                        <a:t>HAS induzida por ciclosporina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Bloqueio  cardíaco (verapamil,</a:t>
                      </a:r>
                      <a:r>
                        <a:rPr lang="pt-BR" baseline="0" dirty="0" smtClean="0"/>
                        <a:t> diltiazem)</a:t>
                      </a: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07035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IECA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IC</a:t>
                      </a:r>
                      <a:r>
                        <a:rPr lang="pt-BR" baseline="0" dirty="0" smtClean="0"/>
                        <a:t> ou disfunção de VE</a:t>
                      </a:r>
                    </a:p>
                    <a:p>
                      <a:r>
                        <a:rPr lang="pt-BR" baseline="0" dirty="0" smtClean="0"/>
                        <a:t>IAM prévio</a:t>
                      </a:r>
                    </a:p>
                    <a:p>
                      <a:r>
                        <a:rPr lang="pt-BR" baseline="0" dirty="0" smtClean="0"/>
                        <a:t>Nefropatia, proteinúria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Hipercalemia</a:t>
                      </a:r>
                    </a:p>
                    <a:p>
                      <a:r>
                        <a:rPr lang="pt-BR" dirty="0" smtClean="0"/>
                        <a:t>Estenose bilateral</a:t>
                      </a:r>
                      <a:r>
                        <a:rPr lang="pt-BR" baseline="0" dirty="0" smtClean="0"/>
                        <a:t> da Aa. Renal</a:t>
                      </a:r>
                    </a:p>
                    <a:p>
                      <a:r>
                        <a:rPr lang="pt-BR" baseline="0" dirty="0" smtClean="0"/>
                        <a:t>Gravidez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92354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Bloqueadores</a:t>
                      </a:r>
                      <a:r>
                        <a:rPr lang="pt-BR" b="1" baseline="0" dirty="0" smtClean="0">
                          <a:solidFill>
                            <a:schemeClr val="tx1"/>
                          </a:solidFill>
                        </a:rPr>
                        <a:t> do receptor de angiotensina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Tosse associada a IECA</a:t>
                      </a:r>
                    </a:p>
                    <a:p>
                      <a:r>
                        <a:rPr lang="pt-BR" dirty="0" smtClean="0"/>
                        <a:t>ICC</a:t>
                      </a:r>
                    </a:p>
                    <a:p>
                      <a:r>
                        <a:rPr lang="pt-BR" dirty="0" smtClean="0"/>
                        <a:t>Nefropatia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Hipercalemia</a:t>
                      </a:r>
                    </a:p>
                    <a:p>
                      <a:r>
                        <a:rPr lang="pt-BR" dirty="0" smtClean="0"/>
                        <a:t>Estenose bilateral da Aa. Renal</a:t>
                      </a:r>
                    </a:p>
                    <a:p>
                      <a:r>
                        <a:rPr lang="pt-BR" dirty="0" smtClean="0"/>
                        <a:t>Gravidez</a:t>
                      </a:r>
                    </a:p>
                    <a:p>
                      <a:endParaRPr lang="pt-B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26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39552" y="1700808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 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699792" y="2759019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C00000"/>
                </a:solidFill>
              </a:rPr>
              <a:t>OBRIGADA!</a:t>
            </a:r>
            <a:endParaRPr lang="pt-BR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4584" y="274638"/>
            <a:ext cx="6879416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C00000"/>
                </a:solidFill>
                <a:latin typeface="Times New Roman" pitchFamily="18" charset="0"/>
              </a:rPr>
              <a:t>Epidemiologia</a:t>
            </a:r>
            <a:endParaRPr lang="pt-BR" sz="4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8531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- A HAS tem alta prevalência e baixas taxas de controle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- Valores de PA menores que 140x90mmHg são detectados em menos de 1/3 dos indivíduos hipertensos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- Ocorre em 70% dos adultos diabéticos e em mais de 90% dos portadores de IRC.</a:t>
            </a:r>
            <a:endParaRPr lang="pt-BR" dirty="0" smtClean="0">
              <a:solidFill>
                <a:schemeClr val="bg1"/>
              </a:solidFill>
            </a:endParaRPr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0" y="1415852"/>
            <a:ext cx="9144000" cy="144016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12" descr="http://2.bp.blogspot.com/_y84NMtqsBSw/S9dYazuNhCI/AAAAAAAAEOs/pIr8MNnsV1Y/s1600/gor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1" t="9602" r="17243" b="8255"/>
          <a:stretch/>
        </p:blipFill>
        <p:spPr bwMode="auto">
          <a:xfrm>
            <a:off x="55289" y="2276872"/>
            <a:ext cx="215055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t2.gstatic.com/images?q=tbn:ANd9GcQRW__PsreI6pwwUZIIoy0pXDSMk2iNMXLKAm4INVulLS-ihLs6RzSOUI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" y="4797151"/>
            <a:ext cx="2150558" cy="206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2.gstatic.com/images?q=tbn:ANd9GcRJAgP7blr0tlqj_L8zBpy58mwQ7Kmv7BELOrab_mp77H71TcGrSuscKE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" y="0"/>
            <a:ext cx="215055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93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4584" y="274638"/>
            <a:ext cx="6879416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C00000"/>
                </a:solidFill>
                <a:latin typeface="Times New Roman" pitchFamily="18" charset="0"/>
              </a:rPr>
              <a:t>Epidemiologia</a:t>
            </a:r>
            <a:endParaRPr lang="pt-BR" sz="4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- Principal </a:t>
            </a:r>
            <a:r>
              <a:rPr lang="pt-BR" dirty="0">
                <a:solidFill>
                  <a:schemeClr val="bg1"/>
                </a:solidFill>
              </a:rPr>
              <a:t>FR modificável pra eventos cardiovasculares </a:t>
            </a:r>
            <a:endParaRPr lang="pt-BR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0"/>
            <a:ext cx="2268033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1415852"/>
            <a:ext cx="9144000" cy="144016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410003553"/>
              </p:ext>
            </p:extLst>
          </p:nvPr>
        </p:nvGraphicFramePr>
        <p:xfrm>
          <a:off x="-3448" y="-1827584"/>
          <a:ext cx="10120064" cy="10297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745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4584" y="274638"/>
            <a:ext cx="6879416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C00000"/>
                </a:solidFill>
                <a:latin typeface="Times New Roman" pitchFamily="18" charset="0"/>
              </a:rPr>
              <a:t>Epidemiologia</a:t>
            </a:r>
            <a:endParaRPr lang="pt-BR" sz="4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Prevalência da HAS conforme a faixa etária da população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0"/>
            <a:ext cx="2268033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1415852"/>
            <a:ext cx="9144000" cy="144016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817665977"/>
              </p:ext>
            </p:extLst>
          </p:nvPr>
        </p:nvGraphicFramePr>
        <p:xfrm>
          <a:off x="1095943" y="1844824"/>
          <a:ext cx="7944544" cy="56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818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4584" y="274638"/>
            <a:ext cx="6879416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C00000"/>
                </a:solidFill>
                <a:latin typeface="Times New Roman" pitchFamily="18" charset="0"/>
              </a:rPr>
              <a:t>Epidemiologia</a:t>
            </a:r>
            <a:endParaRPr lang="pt-BR" sz="4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Prevalência da HAS conforme a raça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0"/>
            <a:ext cx="2268033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1415852"/>
            <a:ext cx="9144000" cy="144016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177955850"/>
              </p:ext>
            </p:extLst>
          </p:nvPr>
        </p:nvGraphicFramePr>
        <p:xfrm>
          <a:off x="611560" y="2564904"/>
          <a:ext cx="806489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683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4584" y="274638"/>
            <a:ext cx="6879416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C00000"/>
                </a:solidFill>
                <a:latin typeface="Times New Roman" pitchFamily="18" charset="0"/>
              </a:rPr>
              <a:t>Fatores de Risco </a:t>
            </a:r>
            <a:endParaRPr lang="pt-BR" sz="4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0"/>
            <a:ext cx="2268033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1415852"/>
            <a:ext cx="9144000" cy="144016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22899391"/>
              </p:ext>
            </p:extLst>
          </p:nvPr>
        </p:nvGraphicFramePr>
        <p:xfrm>
          <a:off x="506760" y="1428247"/>
          <a:ext cx="8130480" cy="5442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056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4584" y="274638"/>
            <a:ext cx="6879416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pt-BR" sz="4800" b="1" dirty="0" smtClean="0">
                <a:solidFill>
                  <a:srgbClr val="C00000"/>
                </a:solidFill>
                <a:latin typeface="Times New Roman" pitchFamily="18" charset="0"/>
              </a:rPr>
              <a:t>HIPERTENSÃO ARTERIAL PRIMÁRIA</a:t>
            </a:r>
            <a:endParaRPr lang="pt-BR" sz="4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Mecanismos</a:t>
            </a:r>
            <a:r>
              <a:rPr lang="pt-BR" dirty="0" smtClean="0">
                <a:solidFill>
                  <a:schemeClr val="bg1"/>
                </a:solidFill>
              </a:rPr>
              <a:t>:</a:t>
            </a:r>
            <a:endParaRPr lang="pt-BR" dirty="0" smtClean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r>
              <a:rPr lang="pt-BR" dirty="0" smtClean="0">
                <a:solidFill>
                  <a:srgbClr val="C00000"/>
                </a:solidFill>
              </a:rPr>
              <a:t>Neurais: </a:t>
            </a:r>
            <a:r>
              <a:rPr lang="pt-BR" dirty="0" smtClean="0">
                <a:solidFill>
                  <a:schemeClr val="bg1"/>
                </a:solidFill>
              </a:rPr>
              <a:t>hiperreatividade simpática por autoregulação dos barorreceptores a níveis pressóricos mais elevados</a:t>
            </a:r>
            <a:endParaRPr lang="pt-BR" dirty="0" smtClean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r>
              <a:rPr lang="pt-BR" dirty="0" smtClean="0">
                <a:solidFill>
                  <a:srgbClr val="C00000"/>
                </a:solidFill>
              </a:rPr>
              <a:t>Hormonais: </a:t>
            </a:r>
            <a:r>
              <a:rPr lang="pt-BR" dirty="0" smtClean="0">
                <a:solidFill>
                  <a:schemeClr val="bg1"/>
                </a:solidFill>
              </a:rPr>
              <a:t>SRAA</a:t>
            </a:r>
            <a:endParaRPr lang="pt-BR" dirty="0" smtClean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r>
              <a:rPr lang="pt-BR" dirty="0" smtClean="0">
                <a:solidFill>
                  <a:srgbClr val="C00000"/>
                </a:solidFill>
              </a:rPr>
              <a:t>Renais: </a:t>
            </a:r>
            <a:r>
              <a:rPr lang="pt-BR" dirty="0" smtClean="0">
                <a:solidFill>
                  <a:schemeClr val="bg1"/>
                </a:solidFill>
              </a:rPr>
              <a:t>deslocamento da curva pressão-natriurese para a direita</a:t>
            </a:r>
            <a:endParaRPr lang="pt-BR" dirty="0" smtClean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r>
              <a:rPr lang="pt-BR" dirty="0" smtClean="0">
                <a:solidFill>
                  <a:srgbClr val="C00000"/>
                </a:solidFill>
              </a:rPr>
              <a:t>Vasculares: </a:t>
            </a:r>
            <a:r>
              <a:rPr lang="pt-BR" dirty="0" smtClean="0">
                <a:solidFill>
                  <a:schemeClr val="bg1"/>
                </a:solidFill>
              </a:rPr>
              <a:t>disfunção endotelial e remodelamento vascular</a:t>
            </a:r>
            <a:endParaRPr lang="pt-BR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0"/>
            <a:ext cx="2268033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1415852"/>
            <a:ext cx="9144000" cy="144016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5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4584" y="274638"/>
            <a:ext cx="6879416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pt-BR" sz="4800" b="1" dirty="0" smtClean="0">
                <a:solidFill>
                  <a:srgbClr val="C00000"/>
                </a:solidFill>
                <a:latin typeface="Times New Roman" pitchFamily="18" charset="0"/>
              </a:rPr>
              <a:t>Avaliação inicial e Diagnóstico</a:t>
            </a:r>
            <a:endParaRPr lang="pt-BR" sz="4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Objetivos: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Aferição e </a:t>
            </a:r>
            <a:r>
              <a:rPr lang="pt-BR" dirty="0" smtClean="0">
                <a:solidFill>
                  <a:schemeClr val="bg1"/>
                </a:solidFill>
              </a:rPr>
              <a:t>estadiamento </a:t>
            </a:r>
            <a:r>
              <a:rPr lang="pt-BR" dirty="0" smtClean="0">
                <a:solidFill>
                  <a:schemeClr val="bg1"/>
                </a:solidFill>
              </a:rPr>
              <a:t>da </a:t>
            </a:r>
            <a:r>
              <a:rPr lang="pt-BR" dirty="0" smtClean="0">
                <a:solidFill>
                  <a:schemeClr val="bg1"/>
                </a:solidFill>
              </a:rPr>
              <a:t>PA</a:t>
            </a:r>
          </a:p>
          <a:p>
            <a:pPr algn="just"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Avaliação clínica e laboratorial</a:t>
            </a:r>
            <a:endParaRPr lang="pt-BR" dirty="0" smtClean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Estratificação do risco cardiovascular</a:t>
            </a:r>
          </a:p>
          <a:p>
            <a:pPr lvl="2" algn="just"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Avaliação de lesão de órgãos –</a:t>
            </a:r>
            <a:r>
              <a:rPr lang="pt-BR" dirty="0" smtClean="0">
                <a:solidFill>
                  <a:schemeClr val="bg1"/>
                </a:solidFill>
              </a:rPr>
              <a:t>alvo</a:t>
            </a:r>
            <a:endParaRPr lang="pt-BR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- Detecção de formas secundárias de HAS</a:t>
            </a:r>
            <a:endParaRPr lang="pt-BR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0"/>
            <a:ext cx="2268033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1415852"/>
            <a:ext cx="9144000" cy="144016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9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2654</TotalTime>
  <Words>1143</Words>
  <Application>Microsoft Office PowerPoint</Application>
  <PresentationFormat>Apresentação na tela (4:3)</PresentationFormat>
  <Paragraphs>302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Hipertensão Arterial Sistêmica</vt:lpstr>
      <vt:lpstr>Definição</vt:lpstr>
      <vt:lpstr>Epidemiologia</vt:lpstr>
      <vt:lpstr>Epidemiologia</vt:lpstr>
      <vt:lpstr>Epidemiologia</vt:lpstr>
      <vt:lpstr>Epidemiologia</vt:lpstr>
      <vt:lpstr>Fatores de Risco </vt:lpstr>
      <vt:lpstr>HIPERTENSÃO ARTERIAL PRIMÁRIA</vt:lpstr>
      <vt:lpstr>Avaliação inicial e Diagnóstico</vt:lpstr>
      <vt:lpstr>Técnica de aferição da PA</vt:lpstr>
      <vt:lpstr>Apresentação do PowerPoint</vt:lpstr>
      <vt:lpstr>Estadiamento da PA</vt:lpstr>
      <vt:lpstr>Estadiamento da PA</vt:lpstr>
      <vt:lpstr>Avaliação clínica e laboratorial</vt:lpstr>
      <vt:lpstr>Avaliação clínica e laboratorial</vt:lpstr>
      <vt:lpstr>Estratificação do risco</vt:lpstr>
      <vt:lpstr>Complicações</vt:lpstr>
      <vt:lpstr>Tratamento</vt:lpstr>
      <vt:lpstr>Tratamento Farmacológico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Hipertensão Arterial Sistêmica</dc:title>
  <dc:creator>FINAC</dc:creator>
  <cp:lastModifiedBy>FINAC</cp:lastModifiedBy>
  <cp:revision>82</cp:revision>
  <dcterms:created xsi:type="dcterms:W3CDTF">2011-02-28T17:29:33Z</dcterms:created>
  <dcterms:modified xsi:type="dcterms:W3CDTF">2011-03-16T11:23:41Z</dcterms:modified>
</cp:coreProperties>
</file>